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6" r:id="rId4"/>
  </p:sldMasterIdLst>
  <p:notesMasterIdLst>
    <p:notesMasterId r:id="rId13"/>
  </p:notesMasterIdLst>
  <p:handoutMasterIdLst>
    <p:handoutMasterId r:id="rId14"/>
  </p:handoutMasterIdLst>
  <p:sldIdLst>
    <p:sldId id="10638" r:id="rId5"/>
    <p:sldId id="10636" r:id="rId6"/>
    <p:sldId id="10618" r:id="rId7"/>
    <p:sldId id="10625" r:id="rId8"/>
    <p:sldId id="10626" r:id="rId9"/>
    <p:sldId id="10620" r:id="rId10"/>
    <p:sldId id="10621" r:id="rId11"/>
    <p:sldId id="10622" r:id="rId12"/>
  </p:sldIdLst>
  <p:sldSz cx="12192000" cy="6858000"/>
  <p:notesSz cx="6858000" cy="9144000"/>
  <p:custDataLst>
    <p:tags r:id="rId15"/>
  </p:custDataLst>
  <p:defaultTextStyle>
    <a:defPPr>
      <a:defRPr lang="en-US"/>
    </a:defPPr>
    <a:lvl1pPr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1pPr>
    <a:lvl2pPr marL="511175" indent="-191135"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2pPr>
    <a:lvl3pPr marL="1023462" indent="-383382"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3pPr>
    <a:lvl4pPr marL="1535748" indent="-575628"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4pPr>
    <a:lvl5pPr marL="2048034" indent="-767874"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5pPr>
    <a:lvl6pPr marL="1600200" algn="l" defTabSz="320040" rtl="0" eaLnBrk="1" latinLnBrk="0" hangingPunct="1">
      <a:defRPr sz="2100" kern="1200">
        <a:solidFill>
          <a:schemeClr val="tx1"/>
        </a:solidFill>
        <a:latin typeface="Arial" pitchFamily="-65" charset="0"/>
        <a:ea typeface="Arial Unicode MS" pitchFamily="-65" charset="0"/>
        <a:cs typeface="Arial Unicode MS" pitchFamily="-65" charset="0"/>
      </a:defRPr>
    </a:lvl6pPr>
    <a:lvl7pPr marL="1920240" algn="l" defTabSz="320040" rtl="0" eaLnBrk="1" latinLnBrk="0" hangingPunct="1">
      <a:defRPr sz="2100" kern="1200">
        <a:solidFill>
          <a:schemeClr val="tx1"/>
        </a:solidFill>
        <a:latin typeface="Arial" pitchFamily="-65" charset="0"/>
        <a:ea typeface="Arial Unicode MS" pitchFamily="-65" charset="0"/>
        <a:cs typeface="Arial Unicode MS" pitchFamily="-65" charset="0"/>
      </a:defRPr>
    </a:lvl7pPr>
    <a:lvl8pPr marL="2240280" algn="l" defTabSz="320040" rtl="0" eaLnBrk="1" latinLnBrk="0" hangingPunct="1">
      <a:defRPr sz="2100" kern="1200">
        <a:solidFill>
          <a:schemeClr val="tx1"/>
        </a:solidFill>
        <a:latin typeface="Arial" pitchFamily="-65" charset="0"/>
        <a:ea typeface="Arial Unicode MS" pitchFamily="-65" charset="0"/>
        <a:cs typeface="Arial Unicode MS" pitchFamily="-65" charset="0"/>
      </a:defRPr>
    </a:lvl8pPr>
    <a:lvl9pPr marL="2560320" algn="l" defTabSz="320040" rtl="0" eaLnBrk="1" latinLnBrk="0" hangingPunct="1">
      <a:defRPr sz="2100" kern="1200">
        <a:solidFill>
          <a:schemeClr val="tx1"/>
        </a:solidFill>
        <a:latin typeface="Arial" pitchFamily="-65" charset="0"/>
        <a:ea typeface="Arial Unicode MS" pitchFamily="-65" charset="0"/>
        <a:cs typeface="Arial Unicode MS" pitchFamily="-65" charset="0"/>
      </a:defRPr>
    </a:lvl9pPr>
  </p:defaultTextStyle>
  <p:extLst>
    <p:ext uri="{EFAFB233-063F-42B5-8137-9DF3F51BA10A}">
      <p15:sldGuideLst xmlns:p15="http://schemas.microsoft.com/office/powerpoint/2012/main">
        <p15:guide id="2" orient="horz" pos="2160" userDrawn="1">
          <p15:clr>
            <a:srgbClr val="A4A3A4"/>
          </p15:clr>
        </p15:guide>
        <p15:guide id="3" orient="horz" pos="240" userDrawn="1">
          <p15:clr>
            <a:srgbClr val="A4A3A4"/>
          </p15:clr>
        </p15:guide>
        <p15:guide id="5" orient="horz" pos="1080" userDrawn="1">
          <p15:clr>
            <a:srgbClr val="A4A3A4"/>
          </p15:clr>
        </p15:guide>
        <p15:guide id="6" orient="horz" pos="1680" userDrawn="1">
          <p15:clr>
            <a:srgbClr val="A4A3A4"/>
          </p15:clr>
        </p15:guide>
        <p15:guide id="9" orient="horz" pos="524" userDrawn="1">
          <p15:clr>
            <a:srgbClr val="A4A3A4"/>
          </p15:clr>
        </p15:guide>
        <p15:guide id="10" pos="7296" userDrawn="1">
          <p15:clr>
            <a:srgbClr val="A4A3A4"/>
          </p15:clr>
        </p15:guide>
        <p15:guide id="11" pos="381" userDrawn="1">
          <p15:clr>
            <a:srgbClr val="A4A3A4"/>
          </p15:clr>
        </p15:guide>
        <p15:guide id="12" pos="3840" userDrawn="1">
          <p15:clr>
            <a:srgbClr val="A4A3A4"/>
          </p15:clr>
        </p15:guide>
        <p15:guide id="13" pos="3771" userDrawn="1">
          <p15:clr>
            <a:srgbClr val="A4A3A4"/>
          </p15:clr>
        </p15:guide>
        <p15:guide id="14" pos="3909" userDrawn="1">
          <p15:clr>
            <a:srgbClr val="A4A3A4"/>
          </p15:clr>
        </p15:guide>
        <p15:guide id="15" pos="4944" userDrawn="1">
          <p15:clr>
            <a:srgbClr val="A4A3A4"/>
          </p15:clr>
        </p15:guide>
        <p15:guide id="16" pos="2592" userDrawn="1">
          <p15:clr>
            <a:srgbClr val="A4A3A4"/>
          </p15:clr>
        </p15:guide>
        <p15:guide id="18" pos="5077" userDrawn="1">
          <p15:clr>
            <a:srgbClr val="A4A3A4"/>
          </p15:clr>
        </p15:guide>
        <p15:guide id="19" pos="27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ynn Butler Bradford" initials="LB" lastIdx="1" clrIdx="0">
    <p:extLst>
      <p:ext uri="{19B8F6BF-5375-455C-9EA6-DF929625EA0E}">
        <p15:presenceInfo xmlns:p15="http://schemas.microsoft.com/office/powerpoint/2012/main" userId="Lynn Butler Bradford"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D9D9D6"/>
    <a:srgbClr val="008578"/>
    <a:srgbClr val="00B5E2"/>
    <a:srgbClr val="6CC24A"/>
    <a:srgbClr val="FE5000"/>
    <a:srgbClr val="EB6FBD"/>
    <a:srgbClr val="C8102E"/>
    <a:srgbClr val="1E22AA"/>
    <a:srgbClr val="C800A1"/>
    <a:srgbClr val="00A3A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C3C81C-D8D5-4D8D-A3B8-EAF8E3026E89}" v="265" dt="2021-05-15T22:50:22.326"/>
    <p1510:client id="{0B582792-20DA-43CA-B8A6-A6B921FDAEDB}" v="1278" dt="2021-05-15T14:40:47.491"/>
    <p1510:client id="{0D1687FF-D73F-447A-AE89-7171D556B1B7}" v="18" dt="2021-05-15T21:58:07.743"/>
    <p1510:client id="{106A3C7A-C5DD-4CFB-A01A-78869E75BFA4}" v="685" dt="2021-05-15T23:45:25.499"/>
    <p1510:client id="{138B5A55-A0B6-4395-8A50-FCDBDD6A626E}" v="221" dt="2021-05-16T13:58:18.885"/>
    <p1510:client id="{1B1BC49A-BFD8-4592-BCAC-0DE2D3FDCF2B}" v="212" dt="2021-05-15T20:32:18.662"/>
    <p1510:client id="{1FC3A823-443E-4FB7-9CBD-7BC689B96737}" v="132" dt="2021-05-15T17:42:52.029"/>
    <p1510:client id="{23A8380D-F7F8-48C8-ADA9-14CD7F02AE37}" v="8" dt="2021-05-15T21:27:15.228"/>
    <p1510:client id="{2613B840-FAC9-4884-99C6-72A4DA3629B9}" v="21" dt="2021-05-15T19:11:20.483"/>
    <p1510:client id="{2AB92437-54FD-44AA-A2FB-4E0773E1277E}" v="233" dt="2021-05-15T21:37:45.167"/>
    <p1510:client id="{2EB1C0AA-D7D0-480A-AB12-4143DDDAC934}" v="74" dt="2021-05-15T23:39:39.097"/>
    <p1510:client id="{3594B3C1-8E64-400F-9925-C5C17FB22891}" v="11" dt="2021-05-15T20:39:21.110"/>
    <p1510:client id="{415D99A1-24A4-494F-A2EC-2A3ADCBD7307}" v="1417" dt="2021-05-15T14:45:39.689"/>
    <p1510:client id="{450E5655-5BE0-42C5-A098-1B96025650D3}" v="436" dt="2021-05-15T21:54:21.221"/>
    <p1510:client id="{4891C71E-89E3-4E44-8098-3DFD6413C421}" v="116" dt="2021-05-15T23:36:40.198"/>
    <p1510:client id="{4BB3EB4E-2071-43F6-9A03-EBCD53D3DBCA}" v="60" dt="2021-05-15T22:11:21.173"/>
    <p1510:client id="{630CF698-89AB-4CB1-B2E8-02371B58C712}" v="2" dt="2021-05-16T13:21:38.668"/>
    <p1510:client id="{65C525E2-892F-415B-AE5C-AABA6DF33D2B}" v="64" dt="2021-05-15T18:08:08.595"/>
    <p1510:client id="{6652687A-19D7-4DF9-97D7-EF1D8932FF76}" v="35" dt="2021-05-16T14:17:37.217"/>
    <p1510:client id="{6A972EB0-FCB6-4924-8BD9-69BA396ADBB4}" v="53" dt="2021-05-15T22:48:26.900"/>
    <p1510:client id="{714D5720-7316-45E7-92E8-545A69E2BD8B}" v="432" dt="2021-05-15T13:18:26.206"/>
    <p1510:client id="{90F772C9-EC30-438A-A652-CCFF28F09EE9}" v="735" dt="2021-05-15T22:49:59.294"/>
    <p1510:client id="{A5A37961-EE91-450A-9846-D2B5AFADECE6}" v="1" dt="2021-05-15T19:17:21.446"/>
    <p1510:client id="{AFF19383-77DF-481C-BB5A-9E46B708E1FB}" v="120" dt="2021-05-15T18:55:47.747"/>
    <p1510:client id="{B6B60F54-EE2A-4EA4-B230-3509A33A0763}" v="9" dt="2021-05-15T22:01:43.859"/>
    <p1510:client id="{BD93C37E-8AB5-44F6-897E-CBE84EDD2C4D}" v="1" dt="2021-05-16T14:41:26.629"/>
    <p1510:client id="{C4B29085-F173-496C-B648-A1E50F2A9B2B}" v="196" dt="2021-05-15T21:50:43.929"/>
    <p1510:client id="{C4E32F65-6F86-491F-880A-F8BC83E55392}" v="546" dt="2021-05-15T18:36:40.258"/>
    <p1510:client id="{C5FDA3BA-3D88-4B54-B9D2-32B86037A964}" v="42" dt="2021-05-16T12:37:30.268"/>
    <p1510:client id="{D0B20431-4D17-4F74-AE3C-7941340BE96E}" v="4" dt="2021-05-15T12:56:36.936"/>
    <p1510:client id="{D37642AD-D136-4D2A-B464-658D1A774EF4}" v="127" dt="2021-05-15T12:52:53.099"/>
    <p1510:client id="{DE88612C-9B1D-4859-BFB6-EA1C15271C63}" v="9" dt="2021-05-15T18:10:45.212"/>
    <p1510:client id="{E0164B68-7FA8-4714-B2EE-BA9DF087C41F}" v="1285" dt="2021-05-15T21:52:06.648"/>
    <p1510:client id="{E05E809D-6BAC-4B73-B829-53D103409ED3}" v="303" dt="2021-05-15T21:52:07.826"/>
  </p1510:revLst>
</p1510:revInfo>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21" d="100"/>
          <a:sy n="121" d="100"/>
        </p:scale>
        <p:origin x="744" y="176"/>
      </p:cViewPr>
      <p:guideLst>
        <p:guide orient="horz" pos="2160"/>
        <p:guide orient="horz" pos="240"/>
        <p:guide orient="horz" pos="1080"/>
        <p:guide orient="horz" pos="1680"/>
        <p:guide orient="horz" pos="524"/>
        <p:guide pos="7296"/>
        <p:guide pos="381"/>
        <p:guide pos="3840"/>
        <p:guide pos="3771"/>
        <p:guide pos="3909"/>
        <p:guide pos="4944"/>
        <p:guide pos="2592"/>
        <p:guide pos="5077"/>
        <p:guide pos="2720"/>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gs" Target="tags/tag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366" name="Rectangle 6"/>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spcBef>
                <a:spcPct val="0"/>
              </a:spcBef>
              <a:defRPr sz="1200"/>
            </a:lvl1pPr>
          </a:lstStyle>
          <a:p>
            <a:endParaRPr lang="en-US"/>
          </a:p>
        </p:txBody>
      </p:sp>
      <p:sp>
        <p:nvSpPr>
          <p:cNvPr id="15367" name="Rectangle 7"/>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spcBef>
                <a:spcPct val="0"/>
              </a:spcBef>
              <a:defRPr sz="1200"/>
            </a:lvl1pPr>
          </a:lstStyle>
          <a:p>
            <a:endParaRPr lang="en-US"/>
          </a:p>
        </p:txBody>
      </p:sp>
      <p:sp>
        <p:nvSpPr>
          <p:cNvPr id="15368" name="Rectangle 8"/>
          <p:cNvSpPr>
            <a:spLocks noGrp="1" noChangeArrowheads="1"/>
          </p:cNvSpPr>
          <p:nvPr>
            <p:ph type="ftr" sz="quarter" idx="2"/>
          </p:nvPr>
        </p:nvSpPr>
        <p:spPr bwMode="auto">
          <a:xfrm>
            <a:off x="0" y="8685213"/>
            <a:ext cx="556895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spcBef>
                <a:spcPct val="0"/>
              </a:spcBef>
              <a:defRPr sz="1200"/>
            </a:lvl1pPr>
          </a:lstStyle>
          <a:p>
            <a:endParaRPr lang="en-US"/>
          </a:p>
        </p:txBody>
      </p:sp>
      <p:sp>
        <p:nvSpPr>
          <p:cNvPr id="15369" name="Rectangle 9"/>
          <p:cNvSpPr>
            <a:spLocks noGrp="1" noChangeArrowheads="1"/>
          </p:cNvSpPr>
          <p:nvPr>
            <p:ph type="sldNum" sz="quarter" idx="3"/>
          </p:nvPr>
        </p:nvSpPr>
        <p:spPr bwMode="auto">
          <a:xfrm>
            <a:off x="5735638" y="8685213"/>
            <a:ext cx="1120775"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spcBef>
                <a:spcPct val="0"/>
              </a:spcBef>
              <a:defRPr sz="1200"/>
            </a:lvl1pPr>
          </a:lstStyle>
          <a:p>
            <a:fld id="{6A48D351-BF5F-7D49-8150-A7E8E8CC44E2}" type="slidenum">
              <a:rPr lang="en-US"/>
              <a:pPr/>
              <a:t>‹#›</a:t>
            </a:fld>
            <a:endParaRPr lang="en-US"/>
          </a:p>
        </p:txBody>
      </p:sp>
    </p:spTree>
    <p:extLst>
      <p:ext uri="{BB962C8B-B14F-4D97-AF65-F5344CB8AC3E}">
        <p14:creationId xmlns:p14="http://schemas.microsoft.com/office/powerpoint/2010/main" val="483836436"/>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jpeg>
</file>

<file path=ppt/media/image13.jpeg>
</file>

<file path=ppt/media/image14.jpeg>
</file>

<file path=ppt/media/image15.jpeg>
</file>

<file path=ppt/media/image16.jpeg>
</file>

<file path=ppt/media/image17.jpeg>
</file>

<file path=ppt/media/image18.png>
</file>

<file path=ppt/media/image19.jpeg>
</file>

<file path=ppt/media/image2.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a:p>
        </p:txBody>
      </p:sp>
      <p:sp>
        <p:nvSpPr>
          <p:cNvPr id="5" name="Notes Placeholder 4"/>
          <p:cNvSpPr>
            <a:spLocks noGrp="1"/>
          </p:cNvSpPr>
          <p:nvPr>
            <p:ph type="body" sz="quarter" idx="3"/>
          </p:nvPr>
        </p:nvSpPr>
        <p:spPr>
          <a:xfrm>
            <a:off x="368300" y="4343400"/>
            <a:ext cx="6121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392" name="Rectangle 8"/>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spcBef>
                <a:spcPct val="0"/>
              </a:spcBef>
              <a:defRPr sz="1200"/>
            </a:lvl1pPr>
          </a:lstStyle>
          <a:p>
            <a:endParaRPr lang="en-US"/>
          </a:p>
        </p:txBody>
      </p:sp>
      <p:sp>
        <p:nvSpPr>
          <p:cNvPr id="16393" name="Rectangle 9"/>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spcBef>
                <a:spcPct val="0"/>
              </a:spcBef>
              <a:defRPr sz="1200"/>
            </a:lvl1pPr>
          </a:lstStyle>
          <a:p>
            <a:endParaRPr lang="en-US"/>
          </a:p>
        </p:txBody>
      </p:sp>
      <p:sp>
        <p:nvSpPr>
          <p:cNvPr id="16394" name="Rectangle 10"/>
          <p:cNvSpPr>
            <a:spLocks noGrp="1" noChangeArrowheads="1"/>
          </p:cNvSpPr>
          <p:nvPr>
            <p:ph type="ftr" sz="quarter" idx="4"/>
          </p:nvPr>
        </p:nvSpPr>
        <p:spPr bwMode="auto">
          <a:xfrm>
            <a:off x="0" y="8685213"/>
            <a:ext cx="556895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spcBef>
                <a:spcPct val="0"/>
              </a:spcBef>
              <a:defRPr sz="1200"/>
            </a:lvl1pPr>
          </a:lstStyle>
          <a:p>
            <a:endParaRPr lang="en-US"/>
          </a:p>
        </p:txBody>
      </p:sp>
      <p:sp>
        <p:nvSpPr>
          <p:cNvPr id="16395" name="Rectangle 11"/>
          <p:cNvSpPr>
            <a:spLocks noGrp="1" noChangeArrowheads="1"/>
          </p:cNvSpPr>
          <p:nvPr>
            <p:ph type="sldNum" sz="quarter" idx="5"/>
          </p:nvPr>
        </p:nvSpPr>
        <p:spPr bwMode="auto">
          <a:xfrm>
            <a:off x="5749925" y="8685213"/>
            <a:ext cx="1106488"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spcBef>
                <a:spcPct val="0"/>
              </a:spcBef>
              <a:defRPr sz="1200"/>
            </a:lvl1pPr>
          </a:lstStyle>
          <a:p>
            <a:fld id="{B976D8D5-0ECD-3A4D-8E63-E16D685F0695}" type="slidenum">
              <a:rPr lang="en-US"/>
              <a:pPr/>
              <a:t>‹#›</a:t>
            </a:fld>
            <a:endParaRPr lang="en-US"/>
          </a:p>
        </p:txBody>
      </p:sp>
    </p:spTree>
    <p:extLst>
      <p:ext uri="{BB962C8B-B14F-4D97-AF65-F5344CB8AC3E}">
        <p14:creationId xmlns:p14="http://schemas.microsoft.com/office/powerpoint/2010/main" val="2323939531"/>
      </p:ext>
    </p:extLst>
  </p:cSld>
  <p:clrMap bg1="lt1" tx1="dk1" bg2="lt2" tx2="dk2" accent1="accent1" accent2="accent2" accent3="accent3" accent4="accent4" accent5="accent5" accent6="accent6" hlink="hlink" folHlink="folHlink"/>
  <p:hf/>
  <p:notesStyle>
    <a:lvl1pPr marL="80010" indent="-80010" algn="l" defTabSz="320040" rtl="0" eaLnBrk="0" fontAlgn="base" hangingPunct="0">
      <a:lnSpc>
        <a:spcPct val="90000"/>
      </a:lnSpc>
      <a:spcBef>
        <a:spcPts val="70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1pPr>
    <a:lvl2pPr marL="400050" indent="-80010" algn="l" defTabSz="320040" rtl="0" eaLnBrk="0" fontAlgn="base" hangingPunct="0">
      <a:lnSpc>
        <a:spcPct val="90000"/>
      </a:lnSpc>
      <a:spcBef>
        <a:spcPts val="14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2pPr>
    <a:lvl3pPr marL="720090" indent="-80010" algn="l" defTabSz="320040" rtl="0" eaLnBrk="0" fontAlgn="base" hangingPunct="0">
      <a:lnSpc>
        <a:spcPct val="90000"/>
      </a:lnSpc>
      <a:spcBef>
        <a:spcPts val="14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3pPr>
    <a:lvl4pPr marL="1040130" indent="-80010" algn="l" defTabSz="320040" rtl="0" eaLnBrk="0" fontAlgn="base" hangingPunct="0">
      <a:lnSpc>
        <a:spcPct val="90000"/>
      </a:lnSpc>
      <a:spcBef>
        <a:spcPts val="14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4pPr>
    <a:lvl5pPr marL="1360170" indent="-80010" algn="l" defTabSz="320040" rtl="0" eaLnBrk="0" fontAlgn="base" hangingPunct="0">
      <a:lnSpc>
        <a:spcPct val="90000"/>
      </a:lnSpc>
      <a:spcBef>
        <a:spcPts val="14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5pPr>
    <a:lvl6pPr marL="1600200" algn="l" defTabSz="320040" rtl="0" eaLnBrk="1" latinLnBrk="0" hangingPunct="1">
      <a:defRPr sz="800" kern="1200">
        <a:solidFill>
          <a:schemeClr val="tx1"/>
        </a:solidFill>
        <a:latin typeface="+mn-lt"/>
        <a:ea typeface="+mn-ea"/>
        <a:cs typeface="+mn-cs"/>
      </a:defRPr>
    </a:lvl6pPr>
    <a:lvl7pPr marL="1920240" algn="l" defTabSz="320040" rtl="0" eaLnBrk="1" latinLnBrk="0" hangingPunct="1">
      <a:defRPr sz="800" kern="1200">
        <a:solidFill>
          <a:schemeClr val="tx1"/>
        </a:solidFill>
        <a:latin typeface="+mn-lt"/>
        <a:ea typeface="+mn-ea"/>
        <a:cs typeface="+mn-cs"/>
      </a:defRPr>
    </a:lvl7pPr>
    <a:lvl8pPr marL="2240280" algn="l" defTabSz="320040" rtl="0" eaLnBrk="1" latinLnBrk="0" hangingPunct="1">
      <a:defRPr sz="800" kern="1200">
        <a:solidFill>
          <a:schemeClr val="tx1"/>
        </a:solidFill>
        <a:latin typeface="+mn-lt"/>
        <a:ea typeface="+mn-ea"/>
        <a:cs typeface="+mn-cs"/>
      </a:defRPr>
    </a:lvl8pPr>
    <a:lvl9pPr marL="2560320" algn="l" defTabSz="320040" rtl="0" eaLnBrk="1" latinLnBrk="0" hangingPunct="1">
      <a:defRPr sz="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latin typeface="Arial"/>
                <a:ea typeface="Arial Unicode MS"/>
                <a:cs typeface="Arial"/>
              </a:rPr>
              <a:t>Good afternoon I'm Emely. Are you a parent whose been vaccinated? A couple of weeks ago my mother got her second dose. The second dose was tough on her. She had a lot of body ach, fever, and chills. Once she was better, she told me she didn't want me getting vaccinated yet. One reason she doesn't want me to get vaccinated was because of her reaction to the vaccine, but as many people know, it is different for everyone. Another major reason is all the misinformation people post online. Since my mom is not a fluent speaker in English, I tend to be her translator. </a:t>
            </a:r>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a:pPr/>
              <a:t>1</a:t>
            </a:fld>
            <a:endParaRPr lang="en-US"/>
          </a:p>
        </p:txBody>
      </p:sp>
    </p:spTree>
    <p:extLst>
      <p:ext uri="{BB962C8B-B14F-4D97-AF65-F5344CB8AC3E}">
        <p14:creationId xmlns:p14="http://schemas.microsoft.com/office/powerpoint/2010/main" val="25733546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nSpc>
                <a:spcPct val="100000"/>
              </a:lnSpc>
              <a:spcBef>
                <a:spcPts val="1800"/>
              </a:spcBef>
              <a:buFont typeface="Arial"/>
            </a:pPr>
            <a:r>
              <a:rPr lang="en-US">
                <a:latin typeface="Arial"/>
                <a:ea typeface="Arial Unicode MS"/>
                <a:cs typeface="Arial"/>
              </a:rPr>
              <a:t>12–15-year-olds in the United States need access to up-to-date and accurate COVID-19 vaccine information in an engaging, fun way</a:t>
            </a:r>
          </a:p>
          <a:p>
            <a:pPr marL="0" lvl="1" indent="0">
              <a:lnSpc>
                <a:spcPct val="150000"/>
              </a:lnSpc>
              <a:spcBef>
                <a:spcPts val="0"/>
              </a:spcBef>
              <a:buFont typeface="Arial"/>
            </a:pPr>
            <a:r>
              <a:rPr lang="en-US">
                <a:latin typeface="Arial"/>
                <a:ea typeface="Arial Unicode MS"/>
                <a:cs typeface="Arial"/>
              </a:rPr>
              <a:t>12–15-year-olds recently became eligible for their vaccine</a:t>
            </a:r>
          </a:p>
          <a:p>
            <a:pPr marL="0" lvl="1" indent="0">
              <a:lnSpc>
                <a:spcPct val="150000"/>
              </a:lnSpc>
              <a:spcBef>
                <a:spcPts val="0"/>
              </a:spcBef>
              <a:buFont typeface="Arial"/>
            </a:pPr>
            <a:r>
              <a:rPr lang="en-US">
                <a:latin typeface="Arial"/>
                <a:ea typeface="Arial Unicode MS"/>
                <a:cs typeface="Arial"/>
              </a:rPr>
              <a:t>Parents may be hesitant to vaccinate their children</a:t>
            </a:r>
          </a:p>
          <a:p>
            <a:pPr marL="0" lvl="1" indent="0">
              <a:lnSpc>
                <a:spcPct val="150000"/>
              </a:lnSpc>
              <a:spcBef>
                <a:spcPts val="0"/>
              </a:spcBef>
              <a:buFont typeface="Arial"/>
            </a:pPr>
            <a:r>
              <a:rPr lang="en-US">
                <a:latin typeface="Arial"/>
                <a:ea typeface="Arial Unicode MS"/>
                <a:cs typeface="Arial"/>
              </a:rPr>
              <a:t>The information given to adults and parents should be different than that targeted to a younger audience</a:t>
            </a:r>
          </a:p>
          <a:p>
            <a:pPr marL="0" lvl="1" indent="0">
              <a:lnSpc>
                <a:spcPct val="150000"/>
              </a:lnSpc>
              <a:spcBef>
                <a:spcPts val="0"/>
              </a:spcBef>
              <a:buFont typeface="Arial"/>
            </a:pPr>
            <a:r>
              <a:rPr lang="en-US">
                <a:latin typeface="Arial"/>
                <a:ea typeface="Arial Unicode MS"/>
                <a:cs typeface="Arial"/>
              </a:rPr>
              <a:t>Children </a:t>
            </a:r>
            <a:r>
              <a:rPr lang="en-US" b="1">
                <a:latin typeface="Arial"/>
                <a:ea typeface="Arial Unicode MS"/>
                <a:cs typeface="Arial"/>
              </a:rPr>
              <a:t>should have access</a:t>
            </a:r>
            <a:r>
              <a:rPr lang="en-US">
                <a:latin typeface="Arial"/>
                <a:ea typeface="Arial Unicode MS"/>
                <a:cs typeface="Arial"/>
              </a:rPr>
              <a:t> to accurate information themselves versus only through a parent</a:t>
            </a:r>
          </a:p>
          <a:p>
            <a:pPr marL="0" lvl="1" indent="0">
              <a:lnSpc>
                <a:spcPct val="150000"/>
              </a:lnSpc>
              <a:spcBef>
                <a:spcPts val="0"/>
              </a:spcBef>
              <a:buFont typeface="Arial"/>
            </a:pPr>
            <a:r>
              <a:rPr lang="en-US">
                <a:latin typeface="Arial"/>
                <a:ea typeface="Arial Unicode MS"/>
                <a:cs typeface="Arial"/>
              </a:rPr>
              <a:t>There are almost 17 million Americans aged 12-15 (KFF statistic)</a:t>
            </a:r>
          </a:p>
          <a:p>
            <a:pPr marL="0" lvl="1" indent="0">
              <a:lnSpc>
                <a:spcPct val="150000"/>
              </a:lnSpc>
              <a:spcBef>
                <a:spcPts val="0"/>
              </a:spcBef>
              <a:buFont typeface="Arial"/>
            </a:pPr>
            <a:r>
              <a:rPr lang="en-US">
                <a:latin typeface="Arial"/>
                <a:ea typeface="Arial Unicode MS"/>
                <a:cs typeface="Arial"/>
              </a:rPr>
              <a:t>Children and parents may not know where to get vaccinated </a:t>
            </a:r>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a:pPr/>
              <a:t>2</a:t>
            </a:fld>
            <a:endParaRPr lang="en-US"/>
          </a:p>
        </p:txBody>
      </p:sp>
    </p:spTree>
    <p:extLst>
      <p:ext uri="{BB962C8B-B14F-4D97-AF65-F5344CB8AC3E}">
        <p14:creationId xmlns:p14="http://schemas.microsoft.com/office/powerpoint/2010/main" val="39731519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00100" lvl="1" indent="-342900">
              <a:lnSpc>
                <a:spcPct val="150000"/>
              </a:lnSpc>
              <a:spcBef>
                <a:spcPts val="0"/>
              </a:spcBef>
              <a:buFont typeface="Arial,Sans-Serif" pitchFamily="34" charset="0"/>
              <a:buChar char="•"/>
            </a:pPr>
            <a:r>
              <a:rPr lang="en-US">
                <a:latin typeface="Arial"/>
                <a:ea typeface="Arial Unicode MS"/>
                <a:cs typeface="Arial"/>
              </a:rPr>
              <a:t>Currently there are many sources spreading misinformation. </a:t>
            </a:r>
          </a:p>
          <a:p>
            <a:pPr marL="800100" lvl="1" indent="-342900">
              <a:lnSpc>
                <a:spcPct val="150000"/>
              </a:lnSpc>
              <a:spcBef>
                <a:spcPts val="0"/>
              </a:spcBef>
              <a:buFont typeface="Arial,Sans-Serif" pitchFamily="34" charset="0"/>
              <a:buChar char="•"/>
            </a:pPr>
            <a:r>
              <a:rPr lang="en-US">
                <a:latin typeface="Arial"/>
                <a:ea typeface="Arial Unicode MS"/>
                <a:cs typeface="Arial"/>
              </a:rPr>
              <a:t>As a result, it remains difficult to find proper sources.</a:t>
            </a:r>
          </a:p>
          <a:p>
            <a:pPr marL="800100" lvl="1" indent="-342900">
              <a:lnSpc>
                <a:spcPct val="150000"/>
              </a:lnSpc>
              <a:spcBef>
                <a:spcPts val="0"/>
              </a:spcBef>
              <a:buFont typeface="Arial,Sans-Serif" pitchFamily="34" charset="0"/>
              <a:buChar char="•"/>
            </a:pPr>
            <a:r>
              <a:rPr lang="en-US">
                <a:latin typeface="Arial"/>
                <a:ea typeface="Arial Unicode MS"/>
                <a:cs typeface="Arial"/>
              </a:rPr>
              <a:t>Here are some facts instead:</a:t>
            </a:r>
          </a:p>
          <a:p>
            <a:pPr marL="800100" lvl="1" indent="-342900">
              <a:lnSpc>
                <a:spcPct val="150000"/>
              </a:lnSpc>
              <a:spcBef>
                <a:spcPts val="0"/>
              </a:spcBef>
              <a:buFont typeface="Arial,Sans-Serif" pitchFamily="34" charset="0"/>
              <a:buChar char="•"/>
            </a:pPr>
            <a:endParaRPr lang="en-US"/>
          </a:p>
          <a:p>
            <a:pPr marL="1074420" lvl="2" indent="-200660">
              <a:lnSpc>
                <a:spcPct val="150000"/>
              </a:lnSpc>
              <a:spcBef>
                <a:spcPts val="0"/>
              </a:spcBef>
              <a:buFont typeface="Arial,Sans-Serif" pitchFamily="34" charset="0"/>
              <a:buChar char="•"/>
            </a:pPr>
            <a:r>
              <a:rPr lang="en-US">
                <a:latin typeface="Arial"/>
                <a:ea typeface="Arial Unicode MS"/>
                <a:cs typeface="Arial"/>
              </a:rPr>
              <a:t>According to the CDC, Hispanic persons have experienced twice as many COVID-19 cases, three times the number of hospitalizations, and 2.3 times the death rate, as compared to White or Non-Hispanic Persons.</a:t>
            </a:r>
          </a:p>
          <a:p>
            <a:pPr marL="1074420" lvl="2" indent="-200660">
              <a:lnSpc>
                <a:spcPct val="150000"/>
              </a:lnSpc>
              <a:spcBef>
                <a:spcPts val="0"/>
              </a:spcBef>
              <a:buFont typeface="Arial,Sans-Serif" pitchFamily="34" charset="0"/>
              <a:buChar char="•"/>
            </a:pPr>
            <a:endParaRPr lang="en-US"/>
          </a:p>
          <a:p>
            <a:pPr marL="1074420" lvl="2" indent="-200660">
              <a:lnSpc>
                <a:spcPct val="150000"/>
              </a:lnSpc>
              <a:spcBef>
                <a:spcPts val="0"/>
              </a:spcBef>
              <a:buFont typeface="Arial,Sans-Serif" pitchFamily="34" charset="0"/>
              <a:buChar char="•"/>
            </a:pPr>
            <a:r>
              <a:rPr lang="en-US">
                <a:latin typeface="Arial"/>
                <a:ea typeface="Arial Unicode MS"/>
                <a:cs typeface="Arial"/>
              </a:rPr>
              <a:t>39.7% of the population in Texas is Hispanic (census.gov)</a:t>
            </a:r>
          </a:p>
          <a:p>
            <a:pPr marL="800100" lvl="1" indent="-342900">
              <a:lnSpc>
                <a:spcPct val="150000"/>
              </a:lnSpc>
              <a:spcBef>
                <a:spcPts val="0"/>
              </a:spcBef>
              <a:buFont typeface="Arial,Sans-Serif" pitchFamily="34" charset="0"/>
              <a:buChar char="•"/>
            </a:pPr>
            <a:endParaRPr lang="en-US"/>
          </a:p>
          <a:p>
            <a:pPr marL="1074420" lvl="2" indent="-200660">
              <a:lnSpc>
                <a:spcPct val="150000"/>
              </a:lnSpc>
              <a:spcBef>
                <a:spcPts val="0"/>
              </a:spcBef>
              <a:buFont typeface="Arial,Sans-Serif" pitchFamily="34" charset="0"/>
              <a:buChar char="•"/>
            </a:pPr>
            <a:r>
              <a:rPr lang="en-US">
                <a:latin typeface="Arial"/>
                <a:ea typeface="Arial Unicode MS"/>
                <a:cs typeface="Arial"/>
              </a:rPr>
              <a:t>Kaiser Family Foundation: 30% of parents said they would get their child vaccinated.  </a:t>
            </a:r>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a:pPr/>
              <a:t>3</a:t>
            </a:fld>
            <a:endParaRPr lang="en-US"/>
          </a:p>
        </p:txBody>
      </p:sp>
    </p:spTree>
    <p:extLst>
      <p:ext uri="{BB962C8B-B14F-4D97-AF65-F5344CB8AC3E}">
        <p14:creationId xmlns:p14="http://schemas.microsoft.com/office/powerpoint/2010/main" val="32996167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lnSpc>
                <a:spcPct val="150000"/>
              </a:lnSpc>
              <a:spcBef>
                <a:spcPct val="0"/>
              </a:spcBef>
              <a:buFont typeface="Arial,Sans-Serif"/>
            </a:pPr>
            <a:r>
              <a:rPr lang="en-US">
                <a:latin typeface="Arial"/>
                <a:ea typeface="Arial Unicode MS"/>
                <a:cs typeface="Arial"/>
              </a:rPr>
              <a:t>Children are currently getting vaccine information from:</a:t>
            </a:r>
          </a:p>
          <a:p>
            <a:pPr lvl="2" indent="-200660">
              <a:lnSpc>
                <a:spcPct val="150000"/>
              </a:lnSpc>
              <a:spcBef>
                <a:spcPts val="0"/>
              </a:spcBef>
              <a:buFont typeface="Arial,Sans-Serif"/>
            </a:pPr>
            <a:r>
              <a:rPr lang="en-US">
                <a:latin typeface="Arial"/>
                <a:ea typeface="Arial Unicode MS"/>
                <a:cs typeface="Arial"/>
              </a:rPr>
              <a:t>Their Pediatrician</a:t>
            </a:r>
          </a:p>
          <a:p>
            <a:pPr lvl="2" indent="-200660">
              <a:lnSpc>
                <a:spcPct val="150000"/>
              </a:lnSpc>
              <a:spcBef>
                <a:spcPts val="0"/>
              </a:spcBef>
              <a:buFont typeface="Arial,Sans-Serif"/>
            </a:pPr>
            <a:r>
              <a:rPr lang="en-US">
                <a:latin typeface="Arial"/>
                <a:ea typeface="Arial Unicode MS"/>
                <a:cs typeface="Arial"/>
              </a:rPr>
              <a:t>Friends</a:t>
            </a:r>
          </a:p>
          <a:p>
            <a:pPr lvl="2" indent="-200660">
              <a:lnSpc>
                <a:spcPct val="150000"/>
              </a:lnSpc>
              <a:spcBef>
                <a:spcPts val="0"/>
              </a:spcBef>
              <a:buFont typeface="Arial,Sans-Serif"/>
            </a:pPr>
            <a:r>
              <a:rPr lang="en-US">
                <a:latin typeface="Arial"/>
                <a:ea typeface="Arial Unicode MS"/>
                <a:cs typeface="Arial"/>
              </a:rPr>
              <a:t>Parents</a:t>
            </a:r>
          </a:p>
          <a:p>
            <a:pPr lvl="2" indent="-200660">
              <a:lnSpc>
                <a:spcPct val="150000"/>
              </a:lnSpc>
              <a:spcBef>
                <a:spcPts val="0"/>
              </a:spcBef>
              <a:buFont typeface="Arial,Sans-Serif"/>
            </a:pPr>
            <a:r>
              <a:rPr lang="en-US">
                <a:latin typeface="Arial"/>
                <a:ea typeface="Arial Unicode MS"/>
                <a:cs typeface="Arial"/>
              </a:rPr>
              <a:t>Social Media</a:t>
            </a:r>
          </a:p>
          <a:p>
            <a:pPr lvl="2" indent="-200660">
              <a:lnSpc>
                <a:spcPct val="150000"/>
              </a:lnSpc>
              <a:spcBef>
                <a:spcPts val="0"/>
              </a:spcBef>
              <a:buFont typeface="Arial,Sans-Serif"/>
            </a:pPr>
            <a:r>
              <a:rPr lang="en-US">
                <a:latin typeface="Arial"/>
                <a:ea typeface="Arial Unicode MS"/>
                <a:cs typeface="Arial"/>
              </a:rPr>
              <a:t>Neighbors </a:t>
            </a:r>
          </a:p>
          <a:p>
            <a:pPr marL="342900" indent="-342900">
              <a:lnSpc>
                <a:spcPct val="150000"/>
              </a:lnSpc>
              <a:spcBef>
                <a:spcPct val="0"/>
              </a:spcBef>
              <a:buFont typeface="Arial,Sans-Serif"/>
            </a:pPr>
            <a:r>
              <a:rPr lang="en-US">
                <a:latin typeface="Arial"/>
                <a:ea typeface="Arial Unicode MS"/>
                <a:cs typeface="Arial"/>
              </a:rPr>
              <a:t>These sources are often subjective, bias, or not up-to-date</a:t>
            </a:r>
          </a:p>
          <a:p>
            <a:pPr>
              <a:lnSpc>
                <a:spcPct val="150000"/>
              </a:lnSpc>
              <a:spcBef>
                <a:spcPct val="0"/>
              </a:spcBef>
              <a:buFont typeface="Arial"/>
            </a:pPr>
            <a:endParaRPr lang="en-US"/>
          </a:p>
          <a:p>
            <a:pPr>
              <a:lnSpc>
                <a:spcPct val="150000"/>
              </a:lnSpc>
              <a:spcBef>
                <a:spcPct val="0"/>
              </a:spcBef>
              <a:buFont typeface="Arial"/>
            </a:pPr>
            <a:r>
              <a:rPr lang="en-US" b="1" i="1"/>
              <a:t>Many resources are about children, but not directed to them</a:t>
            </a:r>
            <a:endParaRPr lang="en-US"/>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a:pPr/>
              <a:t>4</a:t>
            </a:fld>
            <a:endParaRPr lang="en-US"/>
          </a:p>
        </p:txBody>
      </p:sp>
    </p:spTree>
    <p:extLst>
      <p:ext uri="{BB962C8B-B14F-4D97-AF65-F5344CB8AC3E}">
        <p14:creationId xmlns:p14="http://schemas.microsoft.com/office/powerpoint/2010/main" val="37061783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indent="0">
              <a:lnSpc>
                <a:spcPct val="100000"/>
              </a:lnSpc>
              <a:spcBef>
                <a:spcPct val="0"/>
              </a:spcBef>
              <a:buNone/>
            </a:pPr>
            <a:endParaRPr lang="en-US"/>
          </a:p>
          <a:p>
            <a:pPr marL="342900" indent="-342900">
              <a:lnSpc>
                <a:spcPct val="100000"/>
              </a:lnSpc>
              <a:spcBef>
                <a:spcPct val="0"/>
              </a:spcBef>
              <a:buFont typeface="Arial,Sans-Serif"/>
              <a:buChar char="•"/>
            </a:pPr>
            <a:r>
              <a:rPr lang="en-US">
                <a:latin typeface="Arial"/>
                <a:ea typeface="Arial Unicode MS"/>
                <a:cs typeface="Arial"/>
              </a:rPr>
              <a:t>An interactive website targeted towards 12–15-year-old Hispanic children that provides reliable information about the COVID-19 vaccine</a:t>
            </a:r>
          </a:p>
          <a:p>
            <a:pPr marL="342900" indent="-342900">
              <a:lnSpc>
                <a:spcPct val="100000"/>
              </a:lnSpc>
              <a:spcBef>
                <a:spcPct val="0"/>
              </a:spcBef>
              <a:buFont typeface="Arial,Sans-Serif"/>
              <a:buChar char="•"/>
            </a:pPr>
            <a:r>
              <a:rPr lang="en-US">
                <a:latin typeface="Arial"/>
                <a:ea typeface="Arial Unicode MS"/>
                <a:cs typeface="Arial"/>
              </a:rPr>
              <a:t>Educate, Empower, Support</a:t>
            </a:r>
          </a:p>
          <a:p>
            <a:pPr marL="342900" indent="-342900">
              <a:lnSpc>
                <a:spcPct val="100000"/>
              </a:lnSpc>
              <a:spcBef>
                <a:spcPct val="0"/>
              </a:spcBef>
              <a:buFont typeface="Arial,Sans-Serif"/>
              <a:buChar char="•"/>
            </a:pPr>
            <a:r>
              <a:rPr lang="en-US">
                <a:latin typeface="Arial"/>
                <a:ea typeface="Arial Unicode MS"/>
                <a:cs typeface="Arial"/>
              </a:rPr>
              <a:t>Features of the website include:</a:t>
            </a:r>
          </a:p>
          <a:p>
            <a:pPr marL="571500" lvl="1" indent="-171450">
              <a:lnSpc>
                <a:spcPct val="100000"/>
              </a:lnSpc>
              <a:spcBef>
                <a:spcPts val="0"/>
              </a:spcBef>
              <a:buFont typeface="Arial,Sans-Serif"/>
              <a:buChar char="•"/>
            </a:pPr>
            <a:r>
              <a:rPr lang="en-US">
                <a:latin typeface="Arial"/>
                <a:ea typeface="Arial Unicode MS"/>
                <a:cs typeface="Arial"/>
              </a:rPr>
              <a:t>Peer-to-peer support</a:t>
            </a:r>
          </a:p>
          <a:p>
            <a:pPr marL="571500" lvl="1" indent="-171450">
              <a:lnSpc>
                <a:spcPct val="100000"/>
              </a:lnSpc>
              <a:spcBef>
                <a:spcPts val="0"/>
              </a:spcBef>
              <a:buFont typeface="Arial,Sans-Serif"/>
              <a:buChar char="•"/>
            </a:pPr>
            <a:r>
              <a:rPr lang="en-US">
                <a:latin typeface="Arial"/>
                <a:ea typeface="Arial Unicode MS"/>
                <a:cs typeface="Arial"/>
              </a:rPr>
              <a:t>Tips for vaccine anxiety</a:t>
            </a:r>
          </a:p>
          <a:p>
            <a:pPr marL="571500" lvl="1" indent="-171450">
              <a:lnSpc>
                <a:spcPct val="100000"/>
              </a:lnSpc>
              <a:spcBef>
                <a:spcPts val="0"/>
              </a:spcBef>
              <a:buFont typeface="Arial,Sans-Serif"/>
              <a:buChar char="•"/>
            </a:pPr>
            <a:r>
              <a:rPr lang="en-US">
                <a:latin typeface="Arial"/>
                <a:ea typeface="Arial Unicode MS"/>
                <a:cs typeface="Arial"/>
              </a:rPr>
              <a:t>Locations to get vaccinated</a:t>
            </a:r>
          </a:p>
          <a:p>
            <a:pPr marL="571500" lvl="1" indent="-171450">
              <a:lnSpc>
                <a:spcPct val="100000"/>
              </a:lnSpc>
              <a:spcBef>
                <a:spcPts val="0"/>
              </a:spcBef>
              <a:buFont typeface="Arial,Sans-Serif"/>
              <a:buChar char="•"/>
            </a:pPr>
            <a:r>
              <a:rPr lang="en-US">
                <a:latin typeface="Arial"/>
                <a:ea typeface="Arial Unicode MS"/>
                <a:cs typeface="Arial"/>
              </a:rPr>
              <a:t>Speak to any regulations surrounding this solution or barriers you may encounter, but have a plan </a:t>
            </a:r>
          </a:p>
          <a:p>
            <a:pPr marL="571500" lvl="1" indent="-171450">
              <a:lnSpc>
                <a:spcPct val="100000"/>
              </a:lnSpc>
              <a:spcBef>
                <a:spcPts val="0"/>
              </a:spcBef>
              <a:buFont typeface="Arial,Sans-Serif"/>
              <a:buChar char="•"/>
            </a:pPr>
            <a:r>
              <a:rPr lang="en-US">
                <a:latin typeface="Arial"/>
                <a:ea typeface="Arial Unicode MS"/>
                <a:cs typeface="Arial"/>
              </a:rPr>
              <a:t>Games</a:t>
            </a:r>
          </a:p>
          <a:p>
            <a:pPr marL="571500" lvl="1" indent="-171450">
              <a:lnSpc>
                <a:spcPct val="100000"/>
              </a:lnSpc>
              <a:spcBef>
                <a:spcPts val="0"/>
              </a:spcBef>
              <a:buFont typeface="Arial,Sans-Serif"/>
              <a:buChar char="•"/>
            </a:pPr>
            <a:r>
              <a:rPr lang="en-US"/>
              <a:t>Ask the Expert forum</a:t>
            </a:r>
          </a:p>
        </p:txBody>
      </p:sp>
      <p:sp>
        <p:nvSpPr>
          <p:cNvPr id="4" name="Marcador de encabezado 3"/>
          <p:cNvSpPr>
            <a:spLocks noGrp="1"/>
          </p:cNvSpPr>
          <p:nvPr>
            <p:ph type="hdr" sz="quarter"/>
          </p:nvPr>
        </p:nvSpPr>
        <p:spPr/>
        <p:txBody>
          <a:bodyPr/>
          <a:lstStyle/>
          <a:p>
            <a:endParaRPr lang="en-US"/>
          </a:p>
        </p:txBody>
      </p:sp>
      <p:sp>
        <p:nvSpPr>
          <p:cNvPr id="5" name="Marcador de fecha 4"/>
          <p:cNvSpPr>
            <a:spLocks noGrp="1"/>
          </p:cNvSpPr>
          <p:nvPr>
            <p:ph type="dt" idx="1"/>
          </p:nvPr>
        </p:nvSpPr>
        <p:spPr/>
        <p:txBody>
          <a:bodyPr/>
          <a:lstStyle/>
          <a:p>
            <a:endParaRPr lang="en-US"/>
          </a:p>
        </p:txBody>
      </p:sp>
      <p:sp>
        <p:nvSpPr>
          <p:cNvPr id="6" name="Marcador de pie de página 5"/>
          <p:cNvSpPr>
            <a:spLocks noGrp="1"/>
          </p:cNvSpPr>
          <p:nvPr>
            <p:ph type="ftr" sz="quarter" idx="4"/>
          </p:nvPr>
        </p:nvSpPr>
        <p:spPr/>
        <p:txBody>
          <a:bodyPr/>
          <a:lstStyle/>
          <a:p>
            <a:endParaRPr lang="en-US"/>
          </a:p>
        </p:txBody>
      </p:sp>
      <p:sp>
        <p:nvSpPr>
          <p:cNvPr id="7" name="Marcador de número de diapositiva 6"/>
          <p:cNvSpPr>
            <a:spLocks noGrp="1"/>
          </p:cNvSpPr>
          <p:nvPr>
            <p:ph type="sldNum" sz="quarter" idx="5"/>
          </p:nvPr>
        </p:nvSpPr>
        <p:spPr/>
        <p:txBody>
          <a:bodyPr/>
          <a:lstStyle/>
          <a:p>
            <a:fld id="{B976D8D5-0ECD-3A4D-8E63-E16D685F0695}" type="slidenum">
              <a:rPr lang="en-US"/>
              <a:pPr/>
              <a:t>5</a:t>
            </a:fld>
            <a:endParaRPr lang="en-US"/>
          </a:p>
        </p:txBody>
      </p:sp>
    </p:spTree>
    <p:extLst>
      <p:ext uri="{BB962C8B-B14F-4D97-AF65-F5344CB8AC3E}">
        <p14:creationId xmlns:p14="http://schemas.microsoft.com/office/powerpoint/2010/main" val="12258019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lnSpc>
                <a:spcPct val="150000"/>
              </a:lnSpc>
              <a:spcBef>
                <a:spcPct val="0"/>
              </a:spcBef>
              <a:buFont typeface="Arial,Sans-Serif"/>
            </a:pPr>
            <a:r>
              <a:rPr lang="en-US">
                <a:latin typeface="Arial"/>
                <a:ea typeface="Arial Unicode MS"/>
                <a:cs typeface="Arial"/>
              </a:rPr>
              <a:t>Scaling the website to reach a wider range of youth</a:t>
            </a:r>
          </a:p>
          <a:p>
            <a:pPr marL="342900" indent="-342900">
              <a:lnSpc>
                <a:spcPct val="150000"/>
              </a:lnSpc>
              <a:spcBef>
                <a:spcPct val="0"/>
              </a:spcBef>
              <a:buFont typeface="Arial,Sans-Serif"/>
            </a:pPr>
            <a:r>
              <a:rPr lang="en-US">
                <a:latin typeface="Arial"/>
                <a:ea typeface="Arial Unicode MS"/>
                <a:cs typeface="Arial"/>
              </a:rPr>
              <a:t>Expanding the scope of the website</a:t>
            </a:r>
          </a:p>
          <a:p>
            <a:pPr marL="560070" lvl="5" indent="-234950" eaLnBrk="0" fontAlgn="base" hangingPunct="0">
              <a:lnSpc>
                <a:spcPct val="150000"/>
              </a:lnSpc>
              <a:spcAft>
                <a:spcPct val="0"/>
              </a:spcAft>
              <a:buFont typeface="Arial,Sans-Serif"/>
              <a:buChar char="•"/>
            </a:pPr>
            <a:r>
              <a:rPr lang="en-US">
                <a:latin typeface="Arial"/>
                <a:ea typeface="Arial Unicode MS"/>
                <a:cs typeface="Arial"/>
              </a:rPr>
              <a:t>Sexual health and education</a:t>
            </a:r>
          </a:p>
          <a:p>
            <a:pPr marL="560070" lvl="5" indent="-234950">
              <a:lnSpc>
                <a:spcPct val="150000"/>
              </a:lnSpc>
              <a:spcAft>
                <a:spcPct val="0"/>
              </a:spcAft>
              <a:buFont typeface="Arial,Sans-Serif"/>
              <a:buChar char="•"/>
            </a:pPr>
            <a:r>
              <a:rPr lang="en-US">
                <a:latin typeface="Arial"/>
                <a:ea typeface="Arial Unicode MS"/>
                <a:cs typeface="Arial"/>
              </a:rPr>
              <a:t>Nutrition &amp; Exercise</a:t>
            </a:r>
          </a:p>
          <a:p>
            <a:pPr marL="560070" lvl="5" indent="-234950">
              <a:lnSpc>
                <a:spcPct val="150000"/>
              </a:lnSpc>
              <a:spcAft>
                <a:spcPct val="0"/>
              </a:spcAft>
              <a:buFont typeface="Arial,Sans-Serif"/>
              <a:buChar char="•"/>
            </a:pPr>
            <a:r>
              <a:rPr lang="en-US">
                <a:latin typeface="Arial"/>
                <a:ea typeface="Arial Unicode MS"/>
                <a:cs typeface="Arial"/>
              </a:rPr>
              <a:t>Mental Health</a:t>
            </a:r>
          </a:p>
          <a:p>
            <a:pPr marL="560070" lvl="5" indent="-234950">
              <a:lnSpc>
                <a:spcPct val="150000"/>
              </a:lnSpc>
              <a:spcBef>
                <a:spcPts val="0"/>
              </a:spcBef>
              <a:spcAft>
                <a:spcPct val="0"/>
              </a:spcAft>
              <a:buFont typeface="Arial,Sans-Serif"/>
              <a:buChar char="•"/>
            </a:pPr>
            <a:r>
              <a:rPr lang="en-US">
                <a:latin typeface="Arial"/>
                <a:ea typeface="Arial Unicode MS"/>
                <a:cs typeface="Arial"/>
              </a:rPr>
              <a:t>Other vaccines</a:t>
            </a:r>
            <a:endParaRPr lang="en-US"/>
          </a:p>
          <a:p>
            <a:pPr marL="342900" indent="-342900">
              <a:lnSpc>
                <a:spcPct val="150000"/>
              </a:lnSpc>
              <a:spcBef>
                <a:spcPct val="0"/>
              </a:spcBef>
              <a:buFont typeface="Arial,Sans-Serif"/>
            </a:pPr>
            <a:r>
              <a:rPr lang="en-US">
                <a:latin typeface="Arial"/>
                <a:ea typeface="Arial Unicode MS"/>
                <a:cs typeface="Arial"/>
              </a:rPr>
              <a:t>Connecting with local organizations for grants and support </a:t>
            </a:r>
          </a:p>
          <a:p>
            <a:pPr marL="342900" indent="-342900">
              <a:lnSpc>
                <a:spcPct val="150000"/>
              </a:lnSpc>
              <a:spcBef>
                <a:spcPct val="0"/>
              </a:spcBef>
              <a:buFont typeface="Arial,Sans-Serif"/>
            </a:pPr>
            <a:r>
              <a:rPr lang="en-US">
                <a:latin typeface="Arial"/>
                <a:ea typeface="Arial Unicode MS"/>
                <a:cs typeface="Arial"/>
              </a:rPr>
              <a:t>Advertising on social media via influencers, specifically targeting 12-15-year-olds </a:t>
            </a:r>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a:pPr/>
              <a:t>7</a:t>
            </a:fld>
            <a:endParaRPr lang="en-US"/>
          </a:p>
        </p:txBody>
      </p:sp>
    </p:spTree>
    <p:extLst>
      <p:ext uri="{BB962C8B-B14F-4D97-AF65-F5344CB8AC3E}">
        <p14:creationId xmlns:p14="http://schemas.microsoft.com/office/powerpoint/2010/main" val="298317308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5.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6.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7.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8.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9.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0.xml"/></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1.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3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2.xml"/></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3.xml"/></Relationships>
</file>

<file path=ppt/slideLayouts/_rels/slideLayout3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4.xml"/></Relationships>
</file>

<file path=ppt/slideLayouts/_rels/slideLayout3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5.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6.xml"/></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7.xml"/></Relationships>
</file>

<file path=ppt/slideLayouts/_rels/slideLayout3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8.xml"/></Relationships>
</file>

<file path=ppt/slideLayouts/_rels/slideLayout3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9.xml"/></Relationships>
</file>

<file path=ppt/slideLayouts/_rels/slideLayout3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0.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presenta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5367" y="420977"/>
            <a:ext cx="10981267" cy="1615440"/>
          </a:xfrm>
          <a:noFill/>
          <a:ln w="12700">
            <a:noFill/>
            <a:miter lim="800000"/>
            <a:headEnd/>
            <a:tailEnd/>
          </a:ln>
        </p:spPr>
        <p:txBody>
          <a:bodyPr vert="horz" wrap="square" lIns="0" tIns="0" rIns="0" bIns="0" numCol="1" anchor="b" anchorCtr="0" compatLnSpc="1">
            <a:prstTxWarp prst="textNoShape">
              <a:avLst/>
            </a:prstTxWarp>
            <a:noAutofit/>
          </a:bodyPr>
          <a:lstStyle>
            <a:lvl1pPr marL="0" indent="0" algn="l" rtl="0" eaLnBrk="0" fontAlgn="base" hangingPunct="0">
              <a:lnSpc>
                <a:spcPct val="90000"/>
              </a:lnSpc>
              <a:spcBef>
                <a:spcPts val="0"/>
              </a:spcBef>
              <a:spcAft>
                <a:spcPct val="0"/>
              </a:spcAft>
              <a:buClr>
                <a:schemeClr val="tx1"/>
              </a:buClr>
              <a:buSzPct val="100000"/>
              <a:buFont typeface="Arial" charset="0"/>
              <a:buNone/>
              <a:defRPr kumimoji="0" lang="en-US" sz="5000" b="1" i="0" u="none" strike="noStrike" kern="1500" cap="none" spc="-100" normalizeH="0" baseline="0" noProof="0" dirty="0">
                <a:ln>
                  <a:noFill/>
                </a:ln>
                <a:solidFill>
                  <a:schemeClr val="tx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a:t>
            </a:r>
            <a:br>
              <a:rPr lang="en-US"/>
            </a:br>
            <a:r>
              <a:rPr lang="en-US"/>
              <a:t>title style</a:t>
            </a:r>
          </a:p>
        </p:txBody>
      </p:sp>
      <p:sp>
        <p:nvSpPr>
          <p:cNvPr id="6" name="Text Placeholder 5"/>
          <p:cNvSpPr>
            <a:spLocks noGrp="1"/>
          </p:cNvSpPr>
          <p:nvPr>
            <p:ph type="body" sz="quarter" idx="10"/>
          </p:nvPr>
        </p:nvSpPr>
        <p:spPr>
          <a:xfrm>
            <a:off x="605367" y="2367251"/>
            <a:ext cx="10981267" cy="1481138"/>
          </a:xfrm>
        </p:spPr>
        <p:txBody>
          <a:bodyPr/>
          <a:lstStyle>
            <a:lvl1pPr marL="0" indent="0">
              <a:spcBef>
                <a:spcPts val="0"/>
              </a:spcBef>
              <a:buNone/>
              <a:defRPr sz="2500">
                <a:solidFill>
                  <a:schemeClr val="tx2"/>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pic>
        <p:nvPicPr>
          <p:cNvPr id="10" name="Picture 9">
            <a:extLst>
              <a:ext uri="{FF2B5EF4-FFF2-40B4-BE49-F238E27FC236}">
                <a16:creationId xmlns:a16="http://schemas.microsoft.com/office/drawing/2014/main" id="{8A2C7CF9-D9AF-D448-B4A7-008ACC888A03}"/>
              </a:ext>
            </a:extLst>
          </p:cNvPr>
          <p:cNvPicPr>
            <a:picLocks noChangeAspect="1"/>
          </p:cNvPicPr>
          <p:nvPr userDrawn="1"/>
        </p:nvPicPr>
        <p:blipFill>
          <a:blip r:embed="rId3"/>
          <a:stretch>
            <a:fillRect/>
          </a:stretch>
        </p:blipFill>
        <p:spPr>
          <a:xfrm>
            <a:off x="537553" y="6175017"/>
            <a:ext cx="2013624" cy="504482"/>
          </a:xfrm>
          <a:prstGeom prst="rect">
            <a:avLst/>
          </a:prstGeom>
        </p:spPr>
      </p:pic>
      <p:pic>
        <p:nvPicPr>
          <p:cNvPr id="7" name="Picture 6" descr="A picture containing drawing&#10;&#10;Description automatically generated">
            <a:extLst>
              <a:ext uri="{FF2B5EF4-FFF2-40B4-BE49-F238E27FC236}">
                <a16:creationId xmlns:a16="http://schemas.microsoft.com/office/drawing/2014/main" id="{23DEF279-B6BA-4243-AEAD-F08957B5E78B}"/>
              </a:ext>
            </a:extLst>
          </p:cNvPr>
          <p:cNvPicPr>
            <a:picLocks noChangeAspect="1"/>
          </p:cNvPicPr>
          <p:nvPr userDrawn="1"/>
        </p:nvPicPr>
        <p:blipFill>
          <a:blip r:embed="rId4"/>
          <a:stretch>
            <a:fillRect/>
          </a:stretch>
        </p:blipFill>
        <p:spPr>
          <a:xfrm>
            <a:off x="2622297" y="6164857"/>
            <a:ext cx="3901440" cy="696005"/>
          </a:xfrm>
          <a:prstGeom prst="rect">
            <a:avLst/>
          </a:prstGeom>
        </p:spPr>
      </p:pic>
    </p:spTree>
    <p:custDataLst>
      <p:tags r:id="rId1"/>
    </p:custData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section title, sub blue">
    <p:bg>
      <p:bgPr>
        <a:solidFill>
          <a:schemeClr val="accent5"/>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ection title magenta">
    <p:bg>
      <p:bgPr>
        <a:solidFill>
          <a:schemeClr val="accent3"/>
        </a:solidFill>
        <a:effectLst/>
      </p:bgPr>
    </p:bg>
    <p:spTree>
      <p:nvGrpSpPr>
        <p:cNvPr id="1" name=""/>
        <p:cNvGrpSpPr/>
        <p:nvPr/>
      </p:nvGrpSpPr>
      <p:grpSpPr>
        <a:xfrm>
          <a:off x="0" y="0"/>
          <a:ext cx="0" cy="0"/>
          <a:chOff x="0" y="0"/>
          <a:chExt cx="0" cy="0"/>
        </a:xfrm>
      </p:grpSpPr>
      <p:sp>
        <p:nvSpPr>
          <p:cNvPr id="4"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section title, sub magenta">
    <p:bg>
      <p:bgPr>
        <a:solidFill>
          <a:schemeClr val="accent6"/>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_section title, sub magenta">
    <p:bg>
      <p:bgPr>
        <a:solidFill>
          <a:schemeClr val="accent4">
            <a:lumMod val="75000"/>
          </a:schemeClr>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extLst>
      <p:ext uri="{BB962C8B-B14F-4D97-AF65-F5344CB8AC3E}">
        <p14:creationId xmlns:p14="http://schemas.microsoft.com/office/powerpoint/2010/main" val="186810453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graphic">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0ACCF9F-8C09-4CF5-898D-112226216355}"/>
              </a:ext>
            </a:extLst>
          </p:cNvPr>
          <p:cNvSpPr>
            <a:spLocks noGrp="1"/>
          </p:cNvSpPr>
          <p:nvPr>
            <p:ph type="title"/>
          </p:nvPr>
        </p:nvSpPr>
        <p:spPr/>
        <p:txBody>
          <a:bodyPr/>
          <a:lstStyle/>
          <a:p>
            <a:r>
              <a:rPr lang="en-US"/>
              <a:t>Click to edit Master title style</a:t>
            </a:r>
          </a:p>
        </p:txBody>
      </p:sp>
      <p:sp>
        <p:nvSpPr>
          <p:cNvPr id="2" name="Slide Number Placeholder 1">
            <a:extLst>
              <a:ext uri="{FF2B5EF4-FFF2-40B4-BE49-F238E27FC236}">
                <a16:creationId xmlns:a16="http://schemas.microsoft.com/office/drawing/2014/main" id="{FB6C2ECB-A4FE-4288-8FCC-BBE730F1B396}"/>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5" name="Content Placeholder 4">
            <a:extLst>
              <a:ext uri="{FF2B5EF4-FFF2-40B4-BE49-F238E27FC236}">
                <a16:creationId xmlns:a16="http://schemas.microsoft.com/office/drawing/2014/main" id="{AE7F6632-A536-4E61-832D-097A4041BD38}"/>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ub, graphic">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2" name="Title 1">
            <a:extLst>
              <a:ext uri="{FF2B5EF4-FFF2-40B4-BE49-F238E27FC236}">
                <a16:creationId xmlns:a16="http://schemas.microsoft.com/office/drawing/2014/main" id="{94550AF9-85EE-431B-BD54-F1FC8C6D421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160B6D8-A902-42D8-AB46-12D035F9250E}"/>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A023ADA1-AE77-4E30-9860-A25034135C4F}"/>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ub, multi image">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5" name="Picture Placeholder 3">
            <a:extLst>
              <a:ext uri="{FF2B5EF4-FFF2-40B4-BE49-F238E27FC236}">
                <a16:creationId xmlns:a16="http://schemas.microsoft.com/office/drawing/2014/main" id="{01EC1A14-743D-4EE0-A878-60807D3B445F}"/>
              </a:ext>
            </a:extLst>
          </p:cNvPr>
          <p:cNvSpPr>
            <a:spLocks noGrp="1"/>
          </p:cNvSpPr>
          <p:nvPr>
            <p:ph type="pic" sz="quarter" idx="18"/>
          </p:nvPr>
        </p:nvSpPr>
        <p:spPr>
          <a:xfrm>
            <a:off x="609600" y="1948212"/>
            <a:ext cx="2614268" cy="1758961"/>
          </a:xfrm>
        </p:spPr>
        <p:txBody>
          <a:bodyPr/>
          <a:lstStyle>
            <a:lvl1pPr marL="0" indent="0">
              <a:buNone/>
              <a:defRPr>
                <a:solidFill>
                  <a:schemeClr val="tx2"/>
                </a:solidFill>
              </a:defRPr>
            </a:lvl1pPr>
          </a:lstStyle>
          <a:p>
            <a:endParaRPr lang="en-US"/>
          </a:p>
        </p:txBody>
      </p:sp>
      <p:sp>
        <p:nvSpPr>
          <p:cNvPr id="16" name="Picture Placeholder 3">
            <a:extLst>
              <a:ext uri="{FF2B5EF4-FFF2-40B4-BE49-F238E27FC236}">
                <a16:creationId xmlns:a16="http://schemas.microsoft.com/office/drawing/2014/main" id="{38524962-5303-462F-AFF4-6DD4D159CBD1}"/>
              </a:ext>
            </a:extLst>
          </p:cNvPr>
          <p:cNvSpPr>
            <a:spLocks noGrp="1"/>
          </p:cNvSpPr>
          <p:nvPr>
            <p:ph type="pic" sz="quarter" idx="19"/>
          </p:nvPr>
        </p:nvSpPr>
        <p:spPr>
          <a:xfrm>
            <a:off x="3391237" y="1945660"/>
            <a:ext cx="2614268" cy="1758961"/>
          </a:xfrm>
        </p:spPr>
        <p:txBody>
          <a:bodyPr/>
          <a:lstStyle>
            <a:lvl1pPr marL="0" indent="0">
              <a:buNone/>
              <a:defRPr>
                <a:solidFill>
                  <a:schemeClr val="tx2"/>
                </a:solidFill>
              </a:defRPr>
            </a:lvl1pPr>
          </a:lstStyle>
          <a:p>
            <a:endParaRPr lang="en-US"/>
          </a:p>
        </p:txBody>
      </p:sp>
      <p:sp>
        <p:nvSpPr>
          <p:cNvPr id="17" name="Picture Placeholder 3">
            <a:extLst>
              <a:ext uri="{FF2B5EF4-FFF2-40B4-BE49-F238E27FC236}">
                <a16:creationId xmlns:a16="http://schemas.microsoft.com/office/drawing/2014/main" id="{A29742B1-CD48-4F91-AFDF-D371A06C7ABB}"/>
              </a:ext>
            </a:extLst>
          </p:cNvPr>
          <p:cNvSpPr>
            <a:spLocks noGrp="1"/>
          </p:cNvSpPr>
          <p:nvPr>
            <p:ph type="pic" sz="quarter" idx="20"/>
          </p:nvPr>
        </p:nvSpPr>
        <p:spPr>
          <a:xfrm>
            <a:off x="6172874" y="1952040"/>
            <a:ext cx="2614268" cy="1758961"/>
          </a:xfrm>
        </p:spPr>
        <p:txBody>
          <a:bodyPr/>
          <a:lstStyle>
            <a:lvl1pPr marL="0" indent="0">
              <a:buNone/>
              <a:defRPr>
                <a:solidFill>
                  <a:schemeClr val="tx2"/>
                </a:solidFill>
              </a:defRPr>
            </a:lvl1pPr>
          </a:lstStyle>
          <a:p>
            <a:endParaRPr lang="en-US"/>
          </a:p>
        </p:txBody>
      </p:sp>
      <p:sp>
        <p:nvSpPr>
          <p:cNvPr id="19" name="Picture Placeholder 3">
            <a:extLst>
              <a:ext uri="{FF2B5EF4-FFF2-40B4-BE49-F238E27FC236}">
                <a16:creationId xmlns:a16="http://schemas.microsoft.com/office/drawing/2014/main" id="{147CD88C-B619-41B1-A824-C7444ACE32F3}"/>
              </a:ext>
            </a:extLst>
          </p:cNvPr>
          <p:cNvSpPr>
            <a:spLocks noGrp="1"/>
          </p:cNvSpPr>
          <p:nvPr>
            <p:ph type="pic" sz="quarter" idx="21"/>
          </p:nvPr>
        </p:nvSpPr>
        <p:spPr>
          <a:xfrm>
            <a:off x="8954510" y="1961445"/>
            <a:ext cx="2614268" cy="1758961"/>
          </a:xfrm>
        </p:spPr>
        <p:txBody>
          <a:bodyPr/>
          <a:lstStyle>
            <a:lvl1pPr marL="0" indent="0">
              <a:buNone/>
              <a:defRPr>
                <a:solidFill>
                  <a:schemeClr val="tx2"/>
                </a:solidFill>
              </a:defRPr>
            </a:lvl1pPr>
          </a:lstStyle>
          <a:p>
            <a:endParaRPr lang="en-US"/>
          </a:p>
        </p:txBody>
      </p:sp>
      <p:sp>
        <p:nvSpPr>
          <p:cNvPr id="24" name="Picture Placeholder 3">
            <a:extLst>
              <a:ext uri="{FF2B5EF4-FFF2-40B4-BE49-F238E27FC236}">
                <a16:creationId xmlns:a16="http://schemas.microsoft.com/office/drawing/2014/main" id="{62F96FA4-7CD5-434D-A000-4FC32EC33929}"/>
              </a:ext>
            </a:extLst>
          </p:cNvPr>
          <p:cNvSpPr>
            <a:spLocks noGrp="1"/>
          </p:cNvSpPr>
          <p:nvPr>
            <p:ph type="pic" sz="quarter" idx="22"/>
          </p:nvPr>
        </p:nvSpPr>
        <p:spPr>
          <a:xfrm>
            <a:off x="609600" y="3891865"/>
            <a:ext cx="2614268" cy="1758961"/>
          </a:xfrm>
        </p:spPr>
        <p:txBody>
          <a:bodyPr/>
          <a:lstStyle>
            <a:lvl1pPr marL="0" indent="0">
              <a:buNone/>
              <a:defRPr>
                <a:solidFill>
                  <a:schemeClr val="tx2"/>
                </a:solidFill>
              </a:defRPr>
            </a:lvl1pPr>
          </a:lstStyle>
          <a:p>
            <a:endParaRPr lang="en-US"/>
          </a:p>
        </p:txBody>
      </p:sp>
      <p:sp>
        <p:nvSpPr>
          <p:cNvPr id="25" name="Picture Placeholder 3">
            <a:extLst>
              <a:ext uri="{FF2B5EF4-FFF2-40B4-BE49-F238E27FC236}">
                <a16:creationId xmlns:a16="http://schemas.microsoft.com/office/drawing/2014/main" id="{BBEE7ABE-77AD-4A40-ADED-D83B23F64A8C}"/>
              </a:ext>
            </a:extLst>
          </p:cNvPr>
          <p:cNvSpPr>
            <a:spLocks noGrp="1"/>
          </p:cNvSpPr>
          <p:nvPr>
            <p:ph type="pic" sz="quarter" idx="23"/>
          </p:nvPr>
        </p:nvSpPr>
        <p:spPr>
          <a:xfrm>
            <a:off x="3391237" y="3889313"/>
            <a:ext cx="2614268" cy="1758961"/>
          </a:xfrm>
        </p:spPr>
        <p:txBody>
          <a:bodyPr/>
          <a:lstStyle>
            <a:lvl1pPr marL="0" indent="0">
              <a:buNone/>
              <a:defRPr>
                <a:solidFill>
                  <a:schemeClr val="tx2"/>
                </a:solidFill>
              </a:defRPr>
            </a:lvl1pPr>
          </a:lstStyle>
          <a:p>
            <a:endParaRPr lang="en-US"/>
          </a:p>
        </p:txBody>
      </p:sp>
      <p:sp>
        <p:nvSpPr>
          <p:cNvPr id="26" name="Picture Placeholder 3">
            <a:extLst>
              <a:ext uri="{FF2B5EF4-FFF2-40B4-BE49-F238E27FC236}">
                <a16:creationId xmlns:a16="http://schemas.microsoft.com/office/drawing/2014/main" id="{370C06F7-5603-41E6-8BD9-06EDA6C60220}"/>
              </a:ext>
            </a:extLst>
          </p:cNvPr>
          <p:cNvSpPr>
            <a:spLocks noGrp="1"/>
          </p:cNvSpPr>
          <p:nvPr>
            <p:ph type="pic" sz="quarter" idx="26"/>
          </p:nvPr>
        </p:nvSpPr>
        <p:spPr>
          <a:xfrm>
            <a:off x="6172874" y="3895693"/>
            <a:ext cx="2614268" cy="1758961"/>
          </a:xfrm>
        </p:spPr>
        <p:txBody>
          <a:bodyPr/>
          <a:lstStyle>
            <a:lvl1pPr marL="0" indent="0">
              <a:buNone/>
              <a:defRPr>
                <a:solidFill>
                  <a:schemeClr val="tx2"/>
                </a:solidFill>
              </a:defRPr>
            </a:lvl1pPr>
          </a:lstStyle>
          <a:p>
            <a:endParaRPr lang="en-US"/>
          </a:p>
        </p:txBody>
      </p:sp>
      <p:sp>
        <p:nvSpPr>
          <p:cNvPr id="27" name="Picture Placeholder 3">
            <a:extLst>
              <a:ext uri="{FF2B5EF4-FFF2-40B4-BE49-F238E27FC236}">
                <a16:creationId xmlns:a16="http://schemas.microsoft.com/office/drawing/2014/main" id="{A2C71AB9-038D-4843-9665-137E2D47BE47}"/>
              </a:ext>
            </a:extLst>
          </p:cNvPr>
          <p:cNvSpPr>
            <a:spLocks noGrp="1"/>
          </p:cNvSpPr>
          <p:nvPr>
            <p:ph type="pic" sz="quarter" idx="27"/>
          </p:nvPr>
        </p:nvSpPr>
        <p:spPr>
          <a:xfrm>
            <a:off x="8954510" y="3905098"/>
            <a:ext cx="2614268" cy="1758961"/>
          </a:xfrm>
        </p:spPr>
        <p:txBody>
          <a:bodyPr/>
          <a:lstStyle>
            <a:lvl1pPr marL="0" indent="0">
              <a:buNone/>
              <a:defRPr>
                <a:solidFill>
                  <a:schemeClr val="tx2"/>
                </a:solidFill>
              </a:defRPr>
            </a:lvl1pPr>
          </a:lstStyle>
          <a:p>
            <a:endParaRPr lang="en-US"/>
          </a:p>
        </p:txBody>
      </p:sp>
      <p:sp>
        <p:nvSpPr>
          <p:cNvPr id="2" name="Title 1">
            <a:extLst>
              <a:ext uri="{FF2B5EF4-FFF2-40B4-BE49-F238E27FC236}">
                <a16:creationId xmlns:a16="http://schemas.microsoft.com/office/drawing/2014/main" id="{D5FCFA94-6B37-49F1-850E-3358476DEEA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D20CB62-9910-41B7-AE83-DF549EE6D6E4}"/>
              </a:ext>
            </a:extLst>
          </p:cNvPr>
          <p:cNvSpPr>
            <a:spLocks noGrp="1"/>
          </p:cNvSpPr>
          <p:nvPr>
            <p:ph type="sldNum" sz="quarter" idx="28"/>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4157097749"/>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bulle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59732-053F-4710-A1A5-3FB81948AE5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C15143D-07D7-4953-9034-85742E3783E2}"/>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8" name="Content Placeholder 4">
            <a:extLst>
              <a:ext uri="{FF2B5EF4-FFF2-40B4-BE49-F238E27FC236}">
                <a16:creationId xmlns:a16="http://schemas.microsoft.com/office/drawing/2014/main" id="{A7341B4C-7F27-49E4-ABF9-B6FED1C3E544}"/>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ub, bullets">
    <p:spTree>
      <p:nvGrpSpPr>
        <p:cNvPr id="1" name=""/>
        <p:cNvGrpSpPr/>
        <p:nvPr/>
      </p:nvGrpSpPr>
      <p:grpSpPr>
        <a:xfrm>
          <a:off x="0" y="0"/>
          <a:ext cx="0" cy="0"/>
          <a:chOff x="0" y="0"/>
          <a:chExt cx="0" cy="0"/>
        </a:xfrm>
      </p:grpSpPr>
      <p:sp>
        <p:nvSpPr>
          <p:cNvPr id="7"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4" name="Text Placeholder 14">
            <a:extLst>
              <a:ext uri="{FF2B5EF4-FFF2-40B4-BE49-F238E27FC236}">
                <a16:creationId xmlns:a16="http://schemas.microsoft.com/office/drawing/2014/main" id="{83C15858-F7D2-448E-AC37-B9D644F6BD09}"/>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53B689D7-D8FA-4F51-9AA0-F53B86123D8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A08C8B9-19E9-48BB-B9CB-00227891D9C0}"/>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9" name="Content Placeholder 4">
            <a:extLst>
              <a:ext uri="{FF2B5EF4-FFF2-40B4-BE49-F238E27FC236}">
                <a16:creationId xmlns:a16="http://schemas.microsoft.com/office/drawing/2014/main" id="{DDC31D03-1592-4FFD-A8B8-E8D0941E316B}"/>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ub, header, bullets">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713178"/>
            <a:ext cx="10972800" cy="390428"/>
          </a:xfrm>
          <a:noFill/>
          <a:ln w="12700">
            <a:noFill/>
            <a:miter lim="800000"/>
            <a:headEnd/>
            <a:tailEnd/>
          </a:ln>
        </p:spPr>
        <p:txBody>
          <a:bodyPr vert="horz" wrap="square" lIns="0" tIns="0" rIns="0" bIns="0" numCol="1" anchor="t" anchorCtr="0" compatLnSpc="1">
            <a:prstTxWarp prst="textNoShape">
              <a:avLst/>
            </a:prstTxWarp>
            <a:spAutoFit/>
          </a:bodyPr>
          <a:lstStyle>
            <a:lvl1pPr marL="0" indent="0" algn="l" rtl="0" eaLnBrk="0" fontAlgn="base" hangingPunct="0">
              <a:lnSpc>
                <a:spcPct val="110000"/>
              </a:lnSpc>
              <a:spcBef>
                <a:spcPts val="0"/>
              </a:spcBef>
              <a:spcAft>
                <a:spcPct val="0"/>
              </a:spcAft>
              <a:buClr>
                <a:schemeClr val="tx1"/>
              </a:buClr>
              <a:buSzPct val="100000"/>
              <a:buFont typeface="Arial" pitchFamily="-65" charset="0"/>
              <a:buNone/>
              <a:defRPr lang="en-US" sz="2500" b="1" dirty="0" smtClean="0">
                <a:solidFill>
                  <a:schemeClr val="tx1"/>
                </a:solidFill>
                <a:latin typeface="+mn-lt"/>
                <a:ea typeface="Arial Unicode MS" pitchFamily="-65" charset="0"/>
                <a:cs typeface="Arial Unicode MS" pitchFamily="-65" charset="0"/>
                <a:sym typeface="Arial" pitchFamily="-65" charset="0"/>
              </a:defRPr>
            </a:lvl1pPr>
            <a:lvl2pPr algn="l" rtl="0" eaLnBrk="0" fontAlgn="base" hangingPunct="0">
              <a:lnSpc>
                <a:spcPct val="110000"/>
              </a:lnSpc>
              <a:spcBef>
                <a:spcPts val="0"/>
              </a:spcBef>
              <a:spcAft>
                <a:spcPct val="0"/>
              </a:spcAft>
              <a:buClr>
                <a:schemeClr val="tx1"/>
              </a:buClr>
              <a:buSzPct val="100000"/>
              <a:buFont typeface="Arial" pitchFamily="-65" charset="0"/>
              <a:defRPr lang="en-US" sz="2000" dirty="0" smtClean="0">
                <a:solidFill>
                  <a:schemeClr val="tx1"/>
                </a:solidFill>
                <a:latin typeface="+mn-lt"/>
                <a:ea typeface="Arial Unicode MS" pitchFamily="-65" charset="0"/>
                <a:cs typeface="Arial Unicode MS" pitchFamily="-65" charset="0"/>
                <a:sym typeface="Arial" pitchFamily="-65" charset="0"/>
              </a:defRPr>
            </a:lvl2pPr>
            <a:lvl3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3pPr>
            <a:lvl4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4pPr>
            <a:lvl5pPr algn="l" rtl="0" eaLnBrk="0" fontAlgn="base" hangingPunct="0">
              <a:lnSpc>
                <a:spcPct val="110000"/>
              </a:lnSpc>
              <a:spcBef>
                <a:spcPts val="0"/>
              </a:spcBef>
              <a:spcAft>
                <a:spcPct val="0"/>
              </a:spcAft>
              <a:buClr>
                <a:schemeClr val="tx1"/>
              </a:buClr>
              <a:buSzPct val="100000"/>
              <a:buFont typeface="Arial" pitchFamily="-65" charset="0"/>
              <a:defRPr lang="en-US" sz="1800" dirty="0">
                <a:solidFill>
                  <a:schemeClr val="tx1"/>
                </a:solidFill>
                <a:latin typeface="+mn-lt"/>
                <a:ea typeface="Arial Unicode MS" pitchFamily="-65" charset="0"/>
                <a:cs typeface="Arial Unicode MS" pitchFamily="-65" charset="0"/>
                <a:sym typeface="Arial" pitchFamily="-65" charset="0"/>
              </a:defRPr>
            </a:lvl5pPr>
          </a:lstStyle>
          <a:p>
            <a:pPr lvl="0"/>
            <a:r>
              <a:rPr lang="en-US"/>
              <a:t>Edit Master text styles</a:t>
            </a:r>
          </a:p>
        </p:txBody>
      </p:sp>
      <p:sp>
        <p:nvSpPr>
          <p:cNvPr id="7" name="Text Placeholder 4"/>
          <p:cNvSpPr>
            <a:spLocks noGrp="1"/>
          </p:cNvSpPr>
          <p:nvPr>
            <p:ph type="body" sz="quarter" idx="10"/>
          </p:nvPr>
        </p:nvSpPr>
        <p:spPr>
          <a:xfrm>
            <a:off x="609600" y="868681"/>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4" name="Text Placeholder 14">
            <a:extLst>
              <a:ext uri="{FF2B5EF4-FFF2-40B4-BE49-F238E27FC236}">
                <a16:creationId xmlns:a16="http://schemas.microsoft.com/office/drawing/2014/main" id="{7AF03CF5-4739-4CC7-AEE2-0B9F7454F43F}"/>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017F2A2F-0AA0-4515-934D-5D4BC9381F8D}"/>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A0E1354D-3E5E-4E4A-9CA0-60C3AEE5C72F}"/>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1520DDBA-6507-43D9-B5D6-89F38C956D57}"/>
              </a:ext>
            </a:extLst>
          </p:cNvPr>
          <p:cNvSpPr>
            <a:spLocks noGrp="1"/>
          </p:cNvSpPr>
          <p:nvPr>
            <p:ph sz="quarter" idx="22"/>
          </p:nvPr>
        </p:nvSpPr>
        <p:spPr>
          <a:xfrm>
            <a:off x="609600" y="2266122"/>
            <a:ext cx="10972800" cy="36532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presenta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5367" y="2096843"/>
            <a:ext cx="10981267" cy="1615440"/>
          </a:xfrm>
          <a:noFill/>
          <a:ln w="12700">
            <a:noFill/>
            <a:miter lim="800000"/>
            <a:headEnd/>
            <a:tailEnd/>
          </a:ln>
        </p:spPr>
        <p:txBody>
          <a:bodyPr vert="horz" wrap="square" lIns="0" tIns="0" rIns="0" bIns="0" numCol="1" anchor="b" anchorCtr="0" compatLnSpc="1">
            <a:prstTxWarp prst="textNoShape">
              <a:avLst/>
            </a:prstTxWarp>
            <a:noAutofit/>
          </a:bodyPr>
          <a:lstStyle>
            <a:lvl1pPr marL="0" indent="0" algn="l" rtl="0" eaLnBrk="0" fontAlgn="base" hangingPunct="0">
              <a:lnSpc>
                <a:spcPct val="90000"/>
              </a:lnSpc>
              <a:spcBef>
                <a:spcPts val="0"/>
              </a:spcBef>
              <a:spcAft>
                <a:spcPct val="0"/>
              </a:spcAft>
              <a:buClr>
                <a:schemeClr val="tx1"/>
              </a:buClr>
              <a:buSzPct val="100000"/>
              <a:buFont typeface="Arial" charset="0"/>
              <a:buNone/>
              <a:defRPr kumimoji="0" lang="en-US" sz="5000" b="1" i="0" u="none" strike="noStrike" kern="1500" cap="none" spc="-100" normalizeH="0" baseline="0" noProof="0" dirty="0">
                <a:ln>
                  <a:noFill/>
                </a:ln>
                <a:solidFill>
                  <a:schemeClr val="accent2"/>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a:t>
            </a:r>
            <a:br>
              <a:rPr lang="en-US"/>
            </a:br>
            <a:r>
              <a:rPr lang="en-US"/>
              <a:t>title style</a:t>
            </a:r>
          </a:p>
        </p:txBody>
      </p:sp>
      <p:sp>
        <p:nvSpPr>
          <p:cNvPr id="6" name="Text Placeholder 5"/>
          <p:cNvSpPr>
            <a:spLocks noGrp="1"/>
          </p:cNvSpPr>
          <p:nvPr>
            <p:ph type="body" sz="quarter" idx="10"/>
          </p:nvPr>
        </p:nvSpPr>
        <p:spPr>
          <a:xfrm>
            <a:off x="605367" y="3909431"/>
            <a:ext cx="10981267" cy="1481138"/>
          </a:xfrm>
        </p:spPr>
        <p:txBody>
          <a:bodyPr/>
          <a:lstStyle>
            <a:lvl1pPr marL="0" indent="0">
              <a:spcBef>
                <a:spcPts val="0"/>
              </a:spcBef>
              <a:buNone/>
              <a:defRPr sz="2500">
                <a:solidFill>
                  <a:schemeClr val="tx2"/>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pic>
        <p:nvPicPr>
          <p:cNvPr id="8" name="Picture 7">
            <a:extLst>
              <a:ext uri="{FF2B5EF4-FFF2-40B4-BE49-F238E27FC236}">
                <a16:creationId xmlns:a16="http://schemas.microsoft.com/office/drawing/2014/main" id="{9EB5F0E6-1418-304D-A3B5-7877DF7DD1B2}"/>
              </a:ext>
            </a:extLst>
          </p:cNvPr>
          <p:cNvPicPr>
            <a:picLocks noChangeAspect="1"/>
          </p:cNvPicPr>
          <p:nvPr userDrawn="1"/>
        </p:nvPicPr>
        <p:blipFill>
          <a:blip r:embed="rId3"/>
          <a:stretch>
            <a:fillRect/>
          </a:stretch>
        </p:blipFill>
        <p:spPr>
          <a:xfrm>
            <a:off x="537553" y="6175017"/>
            <a:ext cx="2013624" cy="504482"/>
          </a:xfrm>
          <a:prstGeom prst="rect">
            <a:avLst/>
          </a:prstGeom>
        </p:spPr>
      </p:pic>
    </p:spTree>
    <p:custDataLst>
      <p:tags r:id="rId1"/>
    </p:custDataLst>
    <p:extLst>
      <p:ext uri="{BB962C8B-B14F-4D97-AF65-F5344CB8AC3E}">
        <p14:creationId xmlns:p14="http://schemas.microsoft.com/office/powerpoint/2010/main" val="380637403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ub, chart info">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713178"/>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lgn="l" rtl="0" eaLnBrk="0" fontAlgn="base" hangingPunct="0">
              <a:lnSpc>
                <a:spcPct val="100000"/>
              </a:lnSpc>
              <a:spcBef>
                <a:spcPts val="0"/>
              </a:spcBef>
              <a:spcAft>
                <a:spcPct val="0"/>
              </a:spcAft>
              <a:buClr>
                <a:schemeClr val="tx1"/>
              </a:buClr>
              <a:buSzPct val="100000"/>
              <a:buFont typeface="Arial" pitchFamily="-65" charset="0"/>
              <a:buNone/>
              <a:defRPr lang="en-US" sz="2000" dirty="0" smtClean="0">
                <a:solidFill>
                  <a:schemeClr val="tx2"/>
                </a:solidFill>
                <a:latin typeface="+mn-lt"/>
                <a:ea typeface="Arial Unicode MS" pitchFamily="-65" charset="0"/>
                <a:cs typeface="Arial Unicode MS" pitchFamily="-65" charset="0"/>
                <a:sym typeface="Arial" pitchFamily="-65" charset="0"/>
              </a:defRPr>
            </a:lvl1pPr>
            <a:lvl2pPr algn="l" rtl="0" eaLnBrk="0" fontAlgn="base" hangingPunct="0">
              <a:lnSpc>
                <a:spcPct val="110000"/>
              </a:lnSpc>
              <a:spcBef>
                <a:spcPts val="0"/>
              </a:spcBef>
              <a:spcAft>
                <a:spcPct val="0"/>
              </a:spcAft>
              <a:buClr>
                <a:schemeClr val="tx1"/>
              </a:buClr>
              <a:buSzPct val="100000"/>
              <a:buFont typeface="Arial" pitchFamily="-65" charset="0"/>
              <a:defRPr lang="en-US" sz="2000" dirty="0" smtClean="0">
                <a:solidFill>
                  <a:schemeClr val="tx1"/>
                </a:solidFill>
                <a:latin typeface="+mn-lt"/>
                <a:ea typeface="Arial Unicode MS" pitchFamily="-65" charset="0"/>
                <a:cs typeface="Arial Unicode MS" pitchFamily="-65" charset="0"/>
                <a:sym typeface="Arial" pitchFamily="-65" charset="0"/>
              </a:defRPr>
            </a:lvl2pPr>
            <a:lvl3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3pPr>
            <a:lvl4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4pPr>
            <a:lvl5pPr algn="l" rtl="0" eaLnBrk="0" fontAlgn="base" hangingPunct="0">
              <a:lnSpc>
                <a:spcPct val="110000"/>
              </a:lnSpc>
              <a:spcBef>
                <a:spcPts val="0"/>
              </a:spcBef>
              <a:spcAft>
                <a:spcPct val="0"/>
              </a:spcAft>
              <a:buClr>
                <a:schemeClr val="tx1"/>
              </a:buClr>
              <a:buSzPct val="100000"/>
              <a:buFont typeface="Arial" pitchFamily="-65" charset="0"/>
              <a:defRPr lang="en-US" sz="1800" dirty="0">
                <a:solidFill>
                  <a:schemeClr val="tx1"/>
                </a:solidFill>
                <a:latin typeface="+mn-lt"/>
                <a:ea typeface="Arial Unicode MS" pitchFamily="-65" charset="0"/>
                <a:cs typeface="Arial Unicode MS" pitchFamily="-65" charset="0"/>
                <a:sym typeface="Arial" pitchFamily="-65" charset="0"/>
              </a:defRPr>
            </a:lvl5pPr>
          </a:lstStyle>
          <a:p>
            <a:pPr lvl="0"/>
            <a:r>
              <a:rPr lang="en-US"/>
              <a:t>Edit Master text styles</a:t>
            </a:r>
          </a:p>
        </p:txBody>
      </p:sp>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1" name="Text Placeholder 14">
            <a:extLst>
              <a:ext uri="{FF2B5EF4-FFF2-40B4-BE49-F238E27FC236}">
                <a16:creationId xmlns:a16="http://schemas.microsoft.com/office/drawing/2014/main" id="{450D3E58-915E-457E-AED4-0288379A0A64}"/>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8BD55E13-02BE-4E33-B183-388B58486F62}"/>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43B9B263-0D8F-40A0-A832-EF1BE0984DB2}"/>
              </a:ext>
            </a:extLst>
          </p:cNvPr>
          <p:cNvSpPr>
            <a:spLocks noGrp="1"/>
          </p:cNvSpPr>
          <p:nvPr>
            <p:ph type="sldNum" sz="quarter" idx="21"/>
          </p:nvPr>
        </p:nvSpPr>
        <p:spPr/>
        <p:txBody>
          <a:bodyPr/>
          <a:lstStyle/>
          <a:p>
            <a:fld id="{AD816501-AAE5-214E-B100-00C3DC5F5E3F}" type="slidenum">
              <a:rPr lang="en-US" smtClean="0"/>
              <a:pPr/>
              <a:t>‹#›</a:t>
            </a:fld>
            <a:endParaRPr lang="en-US"/>
          </a:p>
        </p:txBody>
      </p:sp>
    </p:spTree>
    <p:custDataLst>
      <p:tags r:id="rId1"/>
    </p:custData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line title, bullets">
    <p:spTree>
      <p:nvGrpSpPr>
        <p:cNvPr id="1" name=""/>
        <p:cNvGrpSpPr/>
        <p:nvPr/>
      </p:nvGrpSpPr>
      <p:grpSpPr>
        <a:xfrm>
          <a:off x="0" y="0"/>
          <a:ext cx="0" cy="0"/>
          <a:chOff x="0" y="0"/>
          <a:chExt cx="0" cy="0"/>
        </a:xfrm>
      </p:grpSpPr>
      <p:sp>
        <p:nvSpPr>
          <p:cNvPr id="10" name="Text Placeholder 14">
            <a:extLst>
              <a:ext uri="{FF2B5EF4-FFF2-40B4-BE49-F238E27FC236}">
                <a16:creationId xmlns:a16="http://schemas.microsoft.com/office/drawing/2014/main" id="{C504591F-D3FF-43BE-BDD3-44D31344A53B}"/>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73FD6D03-C1C3-4357-B38C-ACA608B3723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11E908F-6C9E-4AA3-9F59-8ED5F603DA5F}"/>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8" name="Content Placeholder 4">
            <a:extLst>
              <a:ext uri="{FF2B5EF4-FFF2-40B4-BE49-F238E27FC236}">
                <a16:creationId xmlns:a16="http://schemas.microsoft.com/office/drawing/2014/main" id="{38527A99-8CC5-4235-BC4F-5ABE0627F224}"/>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ub, LEFT HALF bullets">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5" name="Text Placeholder 14">
            <a:extLst>
              <a:ext uri="{FF2B5EF4-FFF2-40B4-BE49-F238E27FC236}">
                <a16:creationId xmlns:a16="http://schemas.microsoft.com/office/drawing/2014/main" id="{0B79D711-EF61-4011-9FA6-6FDB01FB1656}"/>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C4A52491-CA22-4328-97AB-8EE9D2FAF2E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B3778AE-4C3E-40AD-9573-E0858D431205}"/>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1" name="Content Placeholder 4">
            <a:extLst>
              <a:ext uri="{FF2B5EF4-FFF2-40B4-BE49-F238E27FC236}">
                <a16:creationId xmlns:a16="http://schemas.microsoft.com/office/drawing/2014/main" id="{FD50DC96-D21B-4D16-93D7-9A8D148BBEC4}"/>
              </a:ext>
            </a:extLst>
          </p:cNvPr>
          <p:cNvSpPr>
            <a:spLocks noGrp="1"/>
          </p:cNvSpPr>
          <p:nvPr>
            <p:ph sz="quarter" idx="22"/>
          </p:nvPr>
        </p:nvSpPr>
        <p:spPr>
          <a:xfrm>
            <a:off x="60960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4">
            <a:extLst>
              <a:ext uri="{FF2B5EF4-FFF2-40B4-BE49-F238E27FC236}">
                <a16:creationId xmlns:a16="http://schemas.microsoft.com/office/drawing/2014/main" id="{694F8BE6-6407-4DDB-837A-578478BA1FEF}"/>
              </a:ext>
            </a:extLst>
          </p:cNvPr>
          <p:cNvSpPr>
            <a:spLocks noGrp="1"/>
          </p:cNvSpPr>
          <p:nvPr>
            <p:ph sz="quarter" idx="23"/>
          </p:nvPr>
        </p:nvSpPr>
        <p:spPr>
          <a:xfrm>
            <a:off x="618744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ub, RIGHT 2/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3" name="Text Placeholder 14">
            <a:extLst>
              <a:ext uri="{FF2B5EF4-FFF2-40B4-BE49-F238E27FC236}">
                <a16:creationId xmlns:a16="http://schemas.microsoft.com/office/drawing/2014/main" id="{2A105EBD-351D-4505-98DB-920A7CDF3028}"/>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2FCE3E10-278E-41E3-B8A0-C73ADA2C272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E1A62B7-E758-4594-B5E7-6F001A3CB102}"/>
              </a:ext>
            </a:extLst>
          </p:cNvPr>
          <p:cNvSpPr>
            <a:spLocks noGrp="1"/>
          </p:cNvSpPr>
          <p:nvPr>
            <p:ph type="sldNum" sz="quarter" idx="25"/>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4323909A-81C3-4277-9039-921D923903B8}"/>
              </a:ext>
            </a:extLst>
          </p:cNvPr>
          <p:cNvSpPr>
            <a:spLocks noGrp="1"/>
          </p:cNvSpPr>
          <p:nvPr>
            <p:ph sz="quarter" idx="22"/>
          </p:nvPr>
        </p:nvSpPr>
        <p:spPr>
          <a:xfrm>
            <a:off x="609599"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4">
            <a:extLst>
              <a:ext uri="{FF2B5EF4-FFF2-40B4-BE49-F238E27FC236}">
                <a16:creationId xmlns:a16="http://schemas.microsoft.com/office/drawing/2014/main" id="{DAAF54C2-8FC0-4DD0-9AA2-8C9B0214D6D5}"/>
              </a:ext>
            </a:extLst>
          </p:cNvPr>
          <p:cNvSpPr>
            <a:spLocks noGrp="1"/>
          </p:cNvSpPr>
          <p:nvPr>
            <p:ph sz="quarter" idx="26"/>
          </p:nvPr>
        </p:nvSpPr>
        <p:spPr>
          <a:xfrm>
            <a:off x="4338918" y="1713180"/>
            <a:ext cx="724348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 sub, RIGHT 2/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1" name="Text Placeholder 14">
            <a:extLst>
              <a:ext uri="{FF2B5EF4-FFF2-40B4-BE49-F238E27FC236}">
                <a16:creationId xmlns:a16="http://schemas.microsoft.com/office/drawing/2014/main" id="{79EA6ED1-A2B2-43FF-B4A8-651685E8F2FD}"/>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2" name="Text Placeholder 14">
            <a:extLst>
              <a:ext uri="{FF2B5EF4-FFF2-40B4-BE49-F238E27FC236}">
                <a16:creationId xmlns:a16="http://schemas.microsoft.com/office/drawing/2014/main" id="{4ABC5773-4523-4921-89C9-CC89919286AD}"/>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1B6C8F46-B352-4510-97D0-BE486D8D816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69F6AB7-D22C-40D5-BF0E-EE8000C5BF48}"/>
              </a:ext>
            </a:extLst>
          </p:cNvPr>
          <p:cNvSpPr>
            <a:spLocks noGrp="1"/>
          </p:cNvSpPr>
          <p:nvPr>
            <p:ph type="sldNum" sz="quarter" idx="27"/>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ACFC7D71-9B07-42C1-9728-35E0E94E8FC1}"/>
              </a:ext>
            </a:extLst>
          </p:cNvPr>
          <p:cNvSpPr>
            <a:spLocks noGrp="1"/>
          </p:cNvSpPr>
          <p:nvPr>
            <p:ph sz="quarter" idx="22"/>
          </p:nvPr>
        </p:nvSpPr>
        <p:spPr>
          <a:xfrm>
            <a:off x="609599"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4">
            <a:extLst>
              <a:ext uri="{FF2B5EF4-FFF2-40B4-BE49-F238E27FC236}">
                <a16:creationId xmlns:a16="http://schemas.microsoft.com/office/drawing/2014/main" id="{B6203159-F37F-48BC-BD51-5BFE655249E7}"/>
              </a:ext>
            </a:extLst>
          </p:cNvPr>
          <p:cNvSpPr>
            <a:spLocks noGrp="1"/>
          </p:cNvSpPr>
          <p:nvPr>
            <p:ph sz="quarter" idx="26"/>
          </p:nvPr>
        </p:nvSpPr>
        <p:spPr>
          <a:xfrm>
            <a:off x="4338918" y="1713180"/>
            <a:ext cx="724348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864008341"/>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ub, RIGHT HALF bullets">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4" name="Text Placeholder 14">
            <a:extLst>
              <a:ext uri="{FF2B5EF4-FFF2-40B4-BE49-F238E27FC236}">
                <a16:creationId xmlns:a16="http://schemas.microsoft.com/office/drawing/2014/main" id="{FA5E5E89-9046-4B92-81F8-9FE18634F97B}"/>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5" name="Text Placeholder 14">
            <a:extLst>
              <a:ext uri="{FF2B5EF4-FFF2-40B4-BE49-F238E27FC236}">
                <a16:creationId xmlns:a16="http://schemas.microsoft.com/office/drawing/2014/main" id="{2DFA1F13-D00D-4129-B06E-EC06EA440B4B}"/>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355035C5-22EB-4249-A65B-DF6162518604}"/>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820868CF-4AEC-4320-B897-E2C930BE17E0}"/>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2" name="Content Placeholder 4">
            <a:extLst>
              <a:ext uri="{FF2B5EF4-FFF2-40B4-BE49-F238E27FC236}">
                <a16:creationId xmlns:a16="http://schemas.microsoft.com/office/drawing/2014/main" id="{F7DBC7AF-8BED-44DE-9C7F-512660417EEF}"/>
              </a:ext>
            </a:extLst>
          </p:cNvPr>
          <p:cNvSpPr>
            <a:spLocks noGrp="1"/>
          </p:cNvSpPr>
          <p:nvPr>
            <p:ph sz="quarter" idx="22"/>
          </p:nvPr>
        </p:nvSpPr>
        <p:spPr>
          <a:xfrm>
            <a:off x="60960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4">
            <a:extLst>
              <a:ext uri="{FF2B5EF4-FFF2-40B4-BE49-F238E27FC236}">
                <a16:creationId xmlns:a16="http://schemas.microsoft.com/office/drawing/2014/main" id="{4AEBAA0A-9D44-4D9C-B711-B7FECFEEAAA0}"/>
              </a:ext>
            </a:extLst>
          </p:cNvPr>
          <p:cNvSpPr>
            <a:spLocks noGrp="1"/>
          </p:cNvSpPr>
          <p:nvPr>
            <p:ph sz="quarter" idx="23"/>
          </p:nvPr>
        </p:nvSpPr>
        <p:spPr>
          <a:xfrm>
            <a:off x="618744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ub, LEFT 2/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2" name="Text Placeholder 14">
            <a:extLst>
              <a:ext uri="{FF2B5EF4-FFF2-40B4-BE49-F238E27FC236}">
                <a16:creationId xmlns:a16="http://schemas.microsoft.com/office/drawing/2014/main" id="{51308F76-0F94-4162-90ED-49AB65EECFD2}"/>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3" name="Text Placeholder 14">
            <a:extLst>
              <a:ext uri="{FF2B5EF4-FFF2-40B4-BE49-F238E27FC236}">
                <a16:creationId xmlns:a16="http://schemas.microsoft.com/office/drawing/2014/main" id="{3EF6C625-7DFB-4BC9-8909-7AFEFE6B8D0A}"/>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DDBE2662-2467-4E27-B0DA-15E2AAC8844B}"/>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0803843-1005-4A82-8512-DCCA81735EFB}"/>
              </a:ext>
            </a:extLst>
          </p:cNvPr>
          <p:cNvSpPr>
            <a:spLocks noGrp="1"/>
          </p:cNvSpPr>
          <p:nvPr>
            <p:ph type="sldNum" sz="quarter" idx="25"/>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59F098F2-E403-43AF-85C3-42BF610FEBB8}"/>
              </a:ext>
            </a:extLst>
          </p:cNvPr>
          <p:cNvSpPr>
            <a:spLocks noGrp="1"/>
          </p:cNvSpPr>
          <p:nvPr>
            <p:ph sz="quarter" idx="22"/>
          </p:nvPr>
        </p:nvSpPr>
        <p:spPr>
          <a:xfrm>
            <a:off x="8080248"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4">
            <a:extLst>
              <a:ext uri="{FF2B5EF4-FFF2-40B4-BE49-F238E27FC236}">
                <a16:creationId xmlns:a16="http://schemas.microsoft.com/office/drawing/2014/main" id="{5EE6BD3F-0350-4B57-82B2-CDCBC4658040}"/>
              </a:ext>
            </a:extLst>
          </p:cNvPr>
          <p:cNvSpPr>
            <a:spLocks noGrp="1"/>
          </p:cNvSpPr>
          <p:nvPr>
            <p:ph sz="quarter" idx="26"/>
          </p:nvPr>
        </p:nvSpPr>
        <p:spPr>
          <a:xfrm>
            <a:off x="609600" y="1713180"/>
            <a:ext cx="724348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line title, bullets">
    <p:spTree>
      <p:nvGrpSpPr>
        <p:cNvPr id="1" name=""/>
        <p:cNvGrpSpPr/>
        <p:nvPr/>
      </p:nvGrpSpPr>
      <p:grpSpPr>
        <a:xfrm>
          <a:off x="0" y="0"/>
          <a:ext cx="0" cy="0"/>
          <a:chOff x="0" y="0"/>
          <a:chExt cx="0" cy="0"/>
        </a:xfrm>
      </p:grpSpPr>
      <p:sp>
        <p:nvSpPr>
          <p:cNvPr id="19" name="Text Placeholder 14">
            <a:extLst>
              <a:ext uri="{FF2B5EF4-FFF2-40B4-BE49-F238E27FC236}">
                <a16:creationId xmlns:a16="http://schemas.microsoft.com/office/drawing/2014/main" id="{39D5B29B-D593-414D-9905-2654EE1F88A5}"/>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20" name="Text Placeholder 14">
            <a:extLst>
              <a:ext uri="{FF2B5EF4-FFF2-40B4-BE49-F238E27FC236}">
                <a16:creationId xmlns:a16="http://schemas.microsoft.com/office/drawing/2014/main" id="{508706A0-D22F-4B03-AD09-292FF112655A}"/>
              </a:ext>
            </a:extLst>
          </p:cNvPr>
          <p:cNvSpPr>
            <a:spLocks noGrp="1"/>
          </p:cNvSpPr>
          <p:nvPr>
            <p:ph type="body" sz="quarter" idx="32"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1" name="Text Placeholder 3">
            <a:extLst>
              <a:ext uri="{FF2B5EF4-FFF2-40B4-BE49-F238E27FC236}">
                <a16:creationId xmlns:a16="http://schemas.microsoft.com/office/drawing/2014/main" id="{5F3EB15A-5BC3-4367-BB21-CCA11C753628}"/>
              </a:ext>
            </a:extLst>
          </p:cNvPr>
          <p:cNvSpPr>
            <a:spLocks noGrp="1"/>
          </p:cNvSpPr>
          <p:nvPr>
            <p:ph type="body" sz="quarter" idx="22"/>
          </p:nvPr>
        </p:nvSpPr>
        <p:spPr>
          <a:xfrm>
            <a:off x="603250" y="1406632"/>
            <a:ext cx="5143500" cy="371157"/>
          </a:xfrm>
        </p:spPr>
        <p:txBody>
          <a:bodyPr/>
          <a:lstStyle>
            <a:lvl1pPr marL="0" indent="0">
              <a:buNone/>
              <a:defRPr sz="2000" b="1">
                <a:solidFill>
                  <a:schemeClr val="tx2"/>
                </a:solidFill>
              </a:defRPr>
            </a:lvl1pPr>
          </a:lstStyle>
          <a:p>
            <a:pPr lvl="0"/>
            <a:r>
              <a:rPr lang="en-US"/>
              <a:t>Click to edit</a:t>
            </a:r>
          </a:p>
        </p:txBody>
      </p:sp>
      <p:sp>
        <p:nvSpPr>
          <p:cNvPr id="22" name="Text Placeholder 3">
            <a:extLst>
              <a:ext uri="{FF2B5EF4-FFF2-40B4-BE49-F238E27FC236}">
                <a16:creationId xmlns:a16="http://schemas.microsoft.com/office/drawing/2014/main" id="{BD7D64E5-E39C-492B-9373-C950F64EBD4C}"/>
              </a:ext>
            </a:extLst>
          </p:cNvPr>
          <p:cNvSpPr>
            <a:spLocks noGrp="1"/>
          </p:cNvSpPr>
          <p:nvPr>
            <p:ph type="body" sz="quarter" idx="23"/>
          </p:nvPr>
        </p:nvSpPr>
        <p:spPr>
          <a:xfrm>
            <a:off x="6443186" y="1406633"/>
            <a:ext cx="5143500" cy="361745"/>
          </a:xfrm>
        </p:spPr>
        <p:txBody>
          <a:bodyPr/>
          <a:lstStyle>
            <a:lvl1pPr marL="0" indent="0">
              <a:buNone/>
              <a:defRPr sz="2000" b="1">
                <a:solidFill>
                  <a:schemeClr val="tx2"/>
                </a:solidFill>
              </a:defRPr>
            </a:lvl1pPr>
          </a:lstStyle>
          <a:p>
            <a:pPr lvl="0"/>
            <a:r>
              <a:rPr lang="en-US"/>
              <a:t>Click to edit</a:t>
            </a:r>
          </a:p>
        </p:txBody>
      </p:sp>
      <p:sp>
        <p:nvSpPr>
          <p:cNvPr id="23" name="Text Placeholder 3">
            <a:extLst>
              <a:ext uri="{FF2B5EF4-FFF2-40B4-BE49-F238E27FC236}">
                <a16:creationId xmlns:a16="http://schemas.microsoft.com/office/drawing/2014/main" id="{426E0646-0EC1-4A19-8A27-410C2E589238}"/>
              </a:ext>
            </a:extLst>
          </p:cNvPr>
          <p:cNvSpPr>
            <a:spLocks noGrp="1"/>
          </p:cNvSpPr>
          <p:nvPr>
            <p:ph type="body" sz="quarter" idx="24"/>
          </p:nvPr>
        </p:nvSpPr>
        <p:spPr>
          <a:xfrm>
            <a:off x="603251" y="1826717"/>
            <a:ext cx="5143500" cy="556457"/>
          </a:xfrm>
        </p:spPr>
        <p:txBody>
          <a:bodyPr/>
          <a:lstStyle>
            <a:lvl1pPr marL="0" indent="0">
              <a:buNone/>
              <a:defRPr sz="1500" b="0">
                <a:solidFill>
                  <a:schemeClr val="tx2"/>
                </a:solidFill>
              </a:defRPr>
            </a:lvl1pPr>
          </a:lstStyle>
          <a:p>
            <a:pPr lvl="0"/>
            <a:r>
              <a:rPr lang="en-US"/>
              <a:t>Click to edit</a:t>
            </a:r>
          </a:p>
        </p:txBody>
      </p:sp>
      <p:sp>
        <p:nvSpPr>
          <p:cNvPr id="24" name="Text Placeholder 3">
            <a:extLst>
              <a:ext uri="{FF2B5EF4-FFF2-40B4-BE49-F238E27FC236}">
                <a16:creationId xmlns:a16="http://schemas.microsoft.com/office/drawing/2014/main" id="{F995C9AD-54B7-4111-ABEA-B510643D6D01}"/>
              </a:ext>
            </a:extLst>
          </p:cNvPr>
          <p:cNvSpPr>
            <a:spLocks noGrp="1"/>
          </p:cNvSpPr>
          <p:nvPr>
            <p:ph type="body" sz="quarter" idx="25"/>
          </p:nvPr>
        </p:nvSpPr>
        <p:spPr>
          <a:xfrm>
            <a:off x="6443186" y="1826717"/>
            <a:ext cx="5143500" cy="556457"/>
          </a:xfrm>
        </p:spPr>
        <p:txBody>
          <a:bodyPr/>
          <a:lstStyle>
            <a:lvl1pPr marL="0" indent="0">
              <a:buNone/>
              <a:defRPr sz="1500" b="0">
                <a:solidFill>
                  <a:schemeClr val="tx2"/>
                </a:solidFill>
              </a:defRPr>
            </a:lvl1pPr>
          </a:lstStyle>
          <a:p>
            <a:pPr lvl="0"/>
            <a:r>
              <a:rPr lang="en-US"/>
              <a:t>Click to edit</a:t>
            </a:r>
          </a:p>
        </p:txBody>
      </p:sp>
      <p:sp>
        <p:nvSpPr>
          <p:cNvPr id="25" name="Text Placeholder 3">
            <a:extLst>
              <a:ext uri="{FF2B5EF4-FFF2-40B4-BE49-F238E27FC236}">
                <a16:creationId xmlns:a16="http://schemas.microsoft.com/office/drawing/2014/main" id="{FB356183-1EB8-4EF2-B0BB-F990BD15DF7D}"/>
              </a:ext>
            </a:extLst>
          </p:cNvPr>
          <p:cNvSpPr>
            <a:spLocks noGrp="1"/>
          </p:cNvSpPr>
          <p:nvPr>
            <p:ph type="body" sz="quarter" idx="26"/>
          </p:nvPr>
        </p:nvSpPr>
        <p:spPr>
          <a:xfrm>
            <a:off x="6443186" y="3110085"/>
            <a:ext cx="5143500" cy="556457"/>
          </a:xfrm>
        </p:spPr>
        <p:txBody>
          <a:bodyPr/>
          <a:lstStyle>
            <a:lvl1pPr marL="0" indent="0">
              <a:buNone/>
              <a:defRPr sz="1500" b="0">
                <a:solidFill>
                  <a:schemeClr val="tx2"/>
                </a:solidFill>
              </a:defRPr>
            </a:lvl1pPr>
          </a:lstStyle>
          <a:p>
            <a:pPr lvl="0"/>
            <a:r>
              <a:rPr lang="en-US"/>
              <a:t>Click to edit</a:t>
            </a:r>
          </a:p>
        </p:txBody>
      </p:sp>
      <p:sp>
        <p:nvSpPr>
          <p:cNvPr id="26" name="Text Placeholder 3">
            <a:extLst>
              <a:ext uri="{FF2B5EF4-FFF2-40B4-BE49-F238E27FC236}">
                <a16:creationId xmlns:a16="http://schemas.microsoft.com/office/drawing/2014/main" id="{D20B8A66-6880-43D3-8122-B6ACEB66A0DE}"/>
              </a:ext>
            </a:extLst>
          </p:cNvPr>
          <p:cNvSpPr>
            <a:spLocks noGrp="1"/>
          </p:cNvSpPr>
          <p:nvPr>
            <p:ph type="body" sz="quarter" idx="27"/>
          </p:nvPr>
        </p:nvSpPr>
        <p:spPr>
          <a:xfrm>
            <a:off x="603251" y="3110085"/>
            <a:ext cx="5143500" cy="556457"/>
          </a:xfrm>
        </p:spPr>
        <p:txBody>
          <a:bodyPr/>
          <a:lstStyle>
            <a:lvl1pPr marL="0" indent="0">
              <a:buNone/>
              <a:defRPr sz="1500" b="0">
                <a:solidFill>
                  <a:schemeClr val="tx2"/>
                </a:solidFill>
              </a:defRPr>
            </a:lvl1pPr>
          </a:lstStyle>
          <a:p>
            <a:pPr lvl="0"/>
            <a:r>
              <a:rPr lang="en-US"/>
              <a:t>Click to edit</a:t>
            </a:r>
          </a:p>
        </p:txBody>
      </p:sp>
      <p:sp>
        <p:nvSpPr>
          <p:cNvPr id="27" name="Text Placeholder 3">
            <a:extLst>
              <a:ext uri="{FF2B5EF4-FFF2-40B4-BE49-F238E27FC236}">
                <a16:creationId xmlns:a16="http://schemas.microsoft.com/office/drawing/2014/main" id="{EBA18470-B9C2-464B-B53B-54F7DDBB8A09}"/>
              </a:ext>
            </a:extLst>
          </p:cNvPr>
          <p:cNvSpPr>
            <a:spLocks noGrp="1"/>
          </p:cNvSpPr>
          <p:nvPr>
            <p:ph type="body" sz="quarter" idx="28"/>
          </p:nvPr>
        </p:nvSpPr>
        <p:spPr>
          <a:xfrm>
            <a:off x="603250" y="2589737"/>
            <a:ext cx="5143500" cy="519636"/>
          </a:xfrm>
        </p:spPr>
        <p:txBody>
          <a:bodyPr/>
          <a:lstStyle>
            <a:lvl1pPr marL="0" indent="0">
              <a:buNone/>
              <a:defRPr sz="3000" b="1">
                <a:solidFill>
                  <a:schemeClr val="accent1"/>
                </a:solidFill>
              </a:defRPr>
            </a:lvl1pPr>
          </a:lstStyle>
          <a:p>
            <a:pPr lvl="0"/>
            <a:r>
              <a:rPr lang="en-US"/>
              <a:t>Click to edit</a:t>
            </a:r>
          </a:p>
        </p:txBody>
      </p:sp>
      <p:sp>
        <p:nvSpPr>
          <p:cNvPr id="28" name="Text Placeholder 3">
            <a:extLst>
              <a:ext uri="{FF2B5EF4-FFF2-40B4-BE49-F238E27FC236}">
                <a16:creationId xmlns:a16="http://schemas.microsoft.com/office/drawing/2014/main" id="{D8B1B4F8-FD1B-44C6-AD8B-3D1338524700}"/>
              </a:ext>
            </a:extLst>
          </p:cNvPr>
          <p:cNvSpPr>
            <a:spLocks noGrp="1"/>
          </p:cNvSpPr>
          <p:nvPr>
            <p:ph type="body" sz="quarter" idx="29"/>
          </p:nvPr>
        </p:nvSpPr>
        <p:spPr>
          <a:xfrm>
            <a:off x="6445250" y="2589737"/>
            <a:ext cx="5143500" cy="519636"/>
          </a:xfrm>
        </p:spPr>
        <p:txBody>
          <a:bodyPr/>
          <a:lstStyle>
            <a:lvl1pPr marL="0" indent="0">
              <a:buNone/>
              <a:defRPr sz="3000" b="1">
                <a:solidFill>
                  <a:schemeClr val="accent2"/>
                </a:solidFill>
              </a:defRPr>
            </a:lvl1pPr>
          </a:lstStyle>
          <a:p>
            <a:pPr lvl="0"/>
            <a:r>
              <a:rPr lang="en-US"/>
              <a:t>Click to edit</a:t>
            </a:r>
          </a:p>
        </p:txBody>
      </p:sp>
      <p:sp>
        <p:nvSpPr>
          <p:cNvPr id="29" name="Text Placeholder 3">
            <a:extLst>
              <a:ext uri="{FF2B5EF4-FFF2-40B4-BE49-F238E27FC236}">
                <a16:creationId xmlns:a16="http://schemas.microsoft.com/office/drawing/2014/main" id="{667E46BF-FF09-469A-BC1B-948A6FDBEA9E}"/>
              </a:ext>
            </a:extLst>
          </p:cNvPr>
          <p:cNvSpPr>
            <a:spLocks noGrp="1"/>
          </p:cNvSpPr>
          <p:nvPr>
            <p:ph type="body" sz="quarter" idx="30"/>
          </p:nvPr>
        </p:nvSpPr>
        <p:spPr>
          <a:xfrm>
            <a:off x="3717503" y="3956568"/>
            <a:ext cx="2137868" cy="398488"/>
          </a:xfrm>
        </p:spPr>
        <p:txBody>
          <a:bodyPr/>
          <a:lstStyle>
            <a:lvl1pPr marL="0" indent="0">
              <a:buNone/>
              <a:defRPr sz="2000" b="1">
                <a:solidFill>
                  <a:schemeClr val="tx2"/>
                </a:solidFill>
              </a:defRPr>
            </a:lvl1pPr>
          </a:lstStyle>
          <a:p>
            <a:pPr lvl="0"/>
            <a:r>
              <a:rPr lang="en-US"/>
              <a:t>Click to edit</a:t>
            </a:r>
          </a:p>
        </p:txBody>
      </p:sp>
      <p:sp>
        <p:nvSpPr>
          <p:cNvPr id="30" name="Text Placeholder 3">
            <a:extLst>
              <a:ext uri="{FF2B5EF4-FFF2-40B4-BE49-F238E27FC236}">
                <a16:creationId xmlns:a16="http://schemas.microsoft.com/office/drawing/2014/main" id="{0EF7A047-DC61-43FF-8686-C213B567E476}"/>
              </a:ext>
            </a:extLst>
          </p:cNvPr>
          <p:cNvSpPr>
            <a:spLocks noGrp="1"/>
          </p:cNvSpPr>
          <p:nvPr>
            <p:ph type="body" sz="quarter" idx="31"/>
          </p:nvPr>
        </p:nvSpPr>
        <p:spPr>
          <a:xfrm>
            <a:off x="9465434" y="3956568"/>
            <a:ext cx="2116967" cy="398488"/>
          </a:xfrm>
        </p:spPr>
        <p:txBody>
          <a:bodyPr/>
          <a:lstStyle>
            <a:lvl1pPr marL="0" indent="0">
              <a:buNone/>
              <a:defRPr sz="2000" b="1">
                <a:solidFill>
                  <a:schemeClr val="tx2"/>
                </a:solidFill>
              </a:defRPr>
            </a:lvl1pPr>
          </a:lstStyle>
          <a:p>
            <a:pPr lvl="0"/>
            <a:r>
              <a:rPr lang="en-US"/>
              <a:t>Click to edit</a:t>
            </a:r>
          </a:p>
        </p:txBody>
      </p:sp>
      <p:sp>
        <p:nvSpPr>
          <p:cNvPr id="31" name="Text Placeholder 3">
            <a:extLst>
              <a:ext uri="{FF2B5EF4-FFF2-40B4-BE49-F238E27FC236}">
                <a16:creationId xmlns:a16="http://schemas.microsoft.com/office/drawing/2014/main" id="{2269DF5D-3FA3-4059-973F-3FE193DE0E4C}"/>
              </a:ext>
            </a:extLst>
          </p:cNvPr>
          <p:cNvSpPr>
            <a:spLocks noGrp="1"/>
          </p:cNvSpPr>
          <p:nvPr>
            <p:ph type="body" sz="quarter" idx="33"/>
          </p:nvPr>
        </p:nvSpPr>
        <p:spPr>
          <a:xfrm>
            <a:off x="9465435" y="4482056"/>
            <a:ext cx="2116966" cy="1168195"/>
          </a:xfrm>
        </p:spPr>
        <p:txBody>
          <a:bodyPr/>
          <a:lstStyle>
            <a:lvl1pPr marL="198112" indent="-198112">
              <a:spcBef>
                <a:spcPts val="800"/>
              </a:spcBef>
              <a:buFont typeface="Arial" panose="020B0604020202020204" pitchFamily="34" charset="0"/>
              <a:buChar char="•"/>
              <a:defRPr sz="1500" b="0">
                <a:solidFill>
                  <a:schemeClr val="tx2"/>
                </a:solidFill>
              </a:defRPr>
            </a:lvl1pPr>
          </a:lstStyle>
          <a:p>
            <a:pPr lvl="0"/>
            <a:r>
              <a:rPr lang="en-US"/>
              <a:t>Click to edit</a:t>
            </a:r>
          </a:p>
        </p:txBody>
      </p:sp>
      <p:sp>
        <p:nvSpPr>
          <p:cNvPr id="32" name="Text Placeholder 3">
            <a:extLst>
              <a:ext uri="{FF2B5EF4-FFF2-40B4-BE49-F238E27FC236}">
                <a16:creationId xmlns:a16="http://schemas.microsoft.com/office/drawing/2014/main" id="{F35EC680-5173-4D51-9F43-B5ABF0130B9E}"/>
              </a:ext>
            </a:extLst>
          </p:cNvPr>
          <p:cNvSpPr>
            <a:spLocks noGrp="1"/>
          </p:cNvSpPr>
          <p:nvPr>
            <p:ph type="body" sz="quarter" idx="34"/>
          </p:nvPr>
        </p:nvSpPr>
        <p:spPr>
          <a:xfrm>
            <a:off x="3717503" y="4482056"/>
            <a:ext cx="2137867" cy="1168195"/>
          </a:xfrm>
        </p:spPr>
        <p:txBody>
          <a:bodyPr/>
          <a:lstStyle>
            <a:lvl1pPr marL="198112" indent="-198112">
              <a:spcBef>
                <a:spcPts val="800"/>
              </a:spcBef>
              <a:buFont typeface="Arial" panose="020B0604020202020204" pitchFamily="34" charset="0"/>
              <a:buChar char="•"/>
              <a:defRPr sz="1500" b="0">
                <a:solidFill>
                  <a:schemeClr val="tx2"/>
                </a:solidFill>
              </a:defRPr>
            </a:lvl1pPr>
          </a:lstStyle>
          <a:p>
            <a:pPr lvl="0"/>
            <a:r>
              <a:rPr lang="en-US"/>
              <a:t>Click to edit</a:t>
            </a:r>
          </a:p>
        </p:txBody>
      </p:sp>
      <p:sp>
        <p:nvSpPr>
          <p:cNvPr id="33" name="Text Placeholder 3">
            <a:extLst>
              <a:ext uri="{FF2B5EF4-FFF2-40B4-BE49-F238E27FC236}">
                <a16:creationId xmlns:a16="http://schemas.microsoft.com/office/drawing/2014/main" id="{EDAFBC1F-1BD0-47A1-A67C-290314D3F665}"/>
              </a:ext>
            </a:extLst>
          </p:cNvPr>
          <p:cNvSpPr>
            <a:spLocks noGrp="1"/>
          </p:cNvSpPr>
          <p:nvPr>
            <p:ph type="body" sz="quarter" idx="35"/>
          </p:nvPr>
        </p:nvSpPr>
        <p:spPr>
          <a:xfrm>
            <a:off x="7829943" y="4482056"/>
            <a:ext cx="1438975" cy="1168195"/>
          </a:xfrm>
        </p:spPr>
        <p:txBody>
          <a:bodyPr/>
          <a:lstStyle>
            <a:lvl1pPr marL="0" indent="0">
              <a:buFont typeface="Arial" panose="020B0604020202020204" pitchFamily="34" charset="0"/>
              <a:buNone/>
              <a:defRPr sz="1500" b="0">
                <a:solidFill>
                  <a:schemeClr val="tx2"/>
                </a:solidFill>
              </a:defRPr>
            </a:lvl1pPr>
          </a:lstStyle>
          <a:p>
            <a:pPr lvl="0"/>
            <a:r>
              <a:rPr lang="en-US"/>
              <a:t>Click to edit</a:t>
            </a:r>
          </a:p>
        </p:txBody>
      </p:sp>
      <p:sp>
        <p:nvSpPr>
          <p:cNvPr id="34" name="Text Placeholder 3">
            <a:extLst>
              <a:ext uri="{FF2B5EF4-FFF2-40B4-BE49-F238E27FC236}">
                <a16:creationId xmlns:a16="http://schemas.microsoft.com/office/drawing/2014/main" id="{FE857EBA-E4D8-4A75-B09D-1678C7F7EB32}"/>
              </a:ext>
            </a:extLst>
          </p:cNvPr>
          <p:cNvSpPr>
            <a:spLocks noGrp="1"/>
          </p:cNvSpPr>
          <p:nvPr>
            <p:ph type="body" sz="quarter" idx="36" hasCustomPrompt="1"/>
          </p:nvPr>
        </p:nvSpPr>
        <p:spPr>
          <a:xfrm>
            <a:off x="7829945" y="3898709"/>
            <a:ext cx="1438974" cy="519636"/>
          </a:xfrm>
        </p:spPr>
        <p:txBody>
          <a:bodyPr/>
          <a:lstStyle>
            <a:lvl1pPr marL="0" indent="0">
              <a:buNone/>
              <a:defRPr sz="3667" b="1">
                <a:solidFill>
                  <a:schemeClr val="accent2"/>
                </a:solidFill>
              </a:defRPr>
            </a:lvl1pPr>
          </a:lstStyle>
          <a:p>
            <a:pPr lvl="0"/>
            <a:r>
              <a:rPr lang="en-US"/>
              <a:t>edit</a:t>
            </a:r>
          </a:p>
        </p:txBody>
      </p:sp>
      <p:sp>
        <p:nvSpPr>
          <p:cNvPr id="35" name="Text Placeholder 3">
            <a:extLst>
              <a:ext uri="{FF2B5EF4-FFF2-40B4-BE49-F238E27FC236}">
                <a16:creationId xmlns:a16="http://schemas.microsoft.com/office/drawing/2014/main" id="{3A708712-0D12-46A2-AA01-0ACC7D633301}"/>
              </a:ext>
            </a:extLst>
          </p:cNvPr>
          <p:cNvSpPr>
            <a:spLocks noGrp="1"/>
          </p:cNvSpPr>
          <p:nvPr>
            <p:ph type="body" sz="quarter" idx="37"/>
          </p:nvPr>
        </p:nvSpPr>
        <p:spPr>
          <a:xfrm>
            <a:off x="2133681" y="4482056"/>
            <a:ext cx="1412289" cy="1168195"/>
          </a:xfrm>
        </p:spPr>
        <p:txBody>
          <a:bodyPr/>
          <a:lstStyle>
            <a:lvl1pPr marL="0" indent="0">
              <a:buFont typeface="Arial" panose="020B0604020202020204" pitchFamily="34" charset="0"/>
              <a:buNone/>
              <a:defRPr sz="1500" b="0">
                <a:solidFill>
                  <a:schemeClr val="tx2"/>
                </a:solidFill>
              </a:defRPr>
            </a:lvl1pPr>
          </a:lstStyle>
          <a:p>
            <a:pPr lvl="0"/>
            <a:r>
              <a:rPr lang="en-US"/>
              <a:t>Click to edit</a:t>
            </a:r>
          </a:p>
        </p:txBody>
      </p:sp>
      <p:sp>
        <p:nvSpPr>
          <p:cNvPr id="36" name="Text Placeholder 3">
            <a:extLst>
              <a:ext uri="{FF2B5EF4-FFF2-40B4-BE49-F238E27FC236}">
                <a16:creationId xmlns:a16="http://schemas.microsoft.com/office/drawing/2014/main" id="{63C77796-ADDC-42C7-9A84-710C309664B3}"/>
              </a:ext>
            </a:extLst>
          </p:cNvPr>
          <p:cNvSpPr>
            <a:spLocks noGrp="1"/>
          </p:cNvSpPr>
          <p:nvPr>
            <p:ph type="body" sz="quarter" idx="38" hasCustomPrompt="1"/>
          </p:nvPr>
        </p:nvSpPr>
        <p:spPr>
          <a:xfrm>
            <a:off x="2133683" y="3898709"/>
            <a:ext cx="1412288" cy="519636"/>
          </a:xfrm>
        </p:spPr>
        <p:txBody>
          <a:bodyPr/>
          <a:lstStyle>
            <a:lvl1pPr marL="0" indent="0">
              <a:buNone/>
              <a:defRPr sz="3667" b="1">
                <a:solidFill>
                  <a:schemeClr val="accent1"/>
                </a:solidFill>
              </a:defRPr>
            </a:lvl1pPr>
          </a:lstStyle>
          <a:p>
            <a:pPr lvl="0"/>
            <a:r>
              <a:rPr lang="en-US"/>
              <a:t>edit</a:t>
            </a:r>
          </a:p>
        </p:txBody>
      </p:sp>
      <p:sp>
        <p:nvSpPr>
          <p:cNvPr id="5" name="Title 4">
            <a:extLst>
              <a:ext uri="{FF2B5EF4-FFF2-40B4-BE49-F238E27FC236}">
                <a16:creationId xmlns:a16="http://schemas.microsoft.com/office/drawing/2014/main" id="{2418D3A5-77FA-4FE7-AF20-8ED6E498634E}"/>
              </a:ext>
            </a:extLst>
          </p:cNvPr>
          <p:cNvSpPr>
            <a:spLocks noGrp="1"/>
          </p:cNvSpPr>
          <p:nvPr>
            <p:ph type="title"/>
          </p:nvPr>
        </p:nvSpPr>
        <p:spPr/>
        <p:txBody>
          <a:bodyPr/>
          <a:lstStyle/>
          <a:p>
            <a:r>
              <a:rPr lang="en-US"/>
              <a:t>Click to edit Master title style</a:t>
            </a:r>
          </a:p>
        </p:txBody>
      </p:sp>
      <p:sp>
        <p:nvSpPr>
          <p:cNvPr id="2" name="Slide Number Placeholder 1">
            <a:extLst>
              <a:ext uri="{FF2B5EF4-FFF2-40B4-BE49-F238E27FC236}">
                <a16:creationId xmlns:a16="http://schemas.microsoft.com/office/drawing/2014/main" id="{17DCF1C3-A10F-4592-BC63-5F5FCD2A7480}"/>
              </a:ext>
            </a:extLst>
          </p:cNvPr>
          <p:cNvSpPr>
            <a:spLocks noGrp="1"/>
          </p:cNvSpPr>
          <p:nvPr>
            <p:ph type="sldNum" sz="quarter" idx="39"/>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422406525"/>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ub, columns 1x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3" name="Text Placeholder 14">
            <a:extLst>
              <a:ext uri="{FF2B5EF4-FFF2-40B4-BE49-F238E27FC236}">
                <a16:creationId xmlns:a16="http://schemas.microsoft.com/office/drawing/2014/main" id="{84BE6475-7D45-4EB4-9A82-F07E160458CD}"/>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4" name="Text Placeholder 14">
            <a:extLst>
              <a:ext uri="{FF2B5EF4-FFF2-40B4-BE49-F238E27FC236}">
                <a16:creationId xmlns:a16="http://schemas.microsoft.com/office/drawing/2014/main" id="{D5836718-9BE9-4DF7-BFF0-67B38F0C2FCC}"/>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F2FB29F8-F766-4EEA-AF0A-8D7125B1D46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07BDBF51-BDD9-47D4-9794-DE9814A353B8}"/>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2" name="Content Placeholder 4">
            <a:extLst>
              <a:ext uri="{FF2B5EF4-FFF2-40B4-BE49-F238E27FC236}">
                <a16:creationId xmlns:a16="http://schemas.microsoft.com/office/drawing/2014/main" id="{A5E8EF69-874A-4E0D-AD1E-091E247D8856}"/>
              </a:ext>
            </a:extLst>
          </p:cNvPr>
          <p:cNvSpPr>
            <a:spLocks noGrp="1"/>
          </p:cNvSpPr>
          <p:nvPr>
            <p:ph sz="quarter" idx="22"/>
          </p:nvPr>
        </p:nvSpPr>
        <p:spPr>
          <a:xfrm>
            <a:off x="609599"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4">
            <a:extLst>
              <a:ext uri="{FF2B5EF4-FFF2-40B4-BE49-F238E27FC236}">
                <a16:creationId xmlns:a16="http://schemas.microsoft.com/office/drawing/2014/main" id="{147EF838-90C8-498B-BDB5-00F7E3918ACF}"/>
              </a:ext>
            </a:extLst>
          </p:cNvPr>
          <p:cNvSpPr>
            <a:spLocks noGrp="1"/>
          </p:cNvSpPr>
          <p:nvPr>
            <p:ph sz="quarter" idx="26"/>
          </p:nvPr>
        </p:nvSpPr>
        <p:spPr>
          <a:xfrm>
            <a:off x="4344924"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4">
            <a:extLst>
              <a:ext uri="{FF2B5EF4-FFF2-40B4-BE49-F238E27FC236}">
                <a16:creationId xmlns:a16="http://schemas.microsoft.com/office/drawing/2014/main" id="{1BDA823C-A7CA-4268-A35C-1C4D5D386E20}"/>
              </a:ext>
            </a:extLst>
          </p:cNvPr>
          <p:cNvSpPr>
            <a:spLocks noGrp="1"/>
          </p:cNvSpPr>
          <p:nvPr>
            <p:ph sz="quarter" idx="27"/>
          </p:nvPr>
        </p:nvSpPr>
        <p:spPr>
          <a:xfrm>
            <a:off x="8080248"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title, sub, columns 1x3">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C2BFE4F-52EC-EA4C-8174-6D0AB121C043}"/>
              </a:ext>
            </a:extLst>
          </p:cNvPr>
          <p:cNvSpPr/>
          <p:nvPr userDrawn="1"/>
        </p:nvSpPr>
        <p:spPr bwMode="auto">
          <a:xfrm>
            <a:off x="577659" y="1083013"/>
            <a:ext cx="3498295" cy="4832013"/>
          </a:xfrm>
          <a:prstGeom prst="rect">
            <a:avLst/>
          </a:prstGeom>
          <a:solidFill>
            <a:schemeClr val="bg2"/>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13" name="Rectangle 12">
            <a:extLst>
              <a:ext uri="{FF2B5EF4-FFF2-40B4-BE49-F238E27FC236}">
                <a16:creationId xmlns:a16="http://schemas.microsoft.com/office/drawing/2014/main" id="{2129C99D-1F64-7E4F-B8C3-B8B45961F027}"/>
              </a:ext>
            </a:extLst>
          </p:cNvPr>
          <p:cNvSpPr/>
          <p:nvPr userDrawn="1"/>
        </p:nvSpPr>
        <p:spPr bwMode="auto">
          <a:xfrm>
            <a:off x="4349566" y="1083013"/>
            <a:ext cx="3498295" cy="4832013"/>
          </a:xfrm>
          <a:prstGeom prst="rect">
            <a:avLst/>
          </a:prstGeom>
          <a:solidFill>
            <a:schemeClr val="bg2"/>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14" name="Rectangle 13">
            <a:extLst>
              <a:ext uri="{FF2B5EF4-FFF2-40B4-BE49-F238E27FC236}">
                <a16:creationId xmlns:a16="http://schemas.microsoft.com/office/drawing/2014/main" id="{88B694DC-BD9A-A442-9ACD-4F245C97A9FC}"/>
              </a:ext>
            </a:extLst>
          </p:cNvPr>
          <p:cNvSpPr/>
          <p:nvPr userDrawn="1"/>
        </p:nvSpPr>
        <p:spPr bwMode="auto">
          <a:xfrm>
            <a:off x="8102409" y="1083013"/>
            <a:ext cx="3498295" cy="4832013"/>
          </a:xfrm>
          <a:prstGeom prst="rect">
            <a:avLst/>
          </a:prstGeom>
          <a:solidFill>
            <a:schemeClr val="bg2"/>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3" name="Text Placeholder 2">
            <a:extLst>
              <a:ext uri="{FF2B5EF4-FFF2-40B4-BE49-F238E27FC236}">
                <a16:creationId xmlns:a16="http://schemas.microsoft.com/office/drawing/2014/main" id="{99CDC70B-08BA-B44B-8C3E-30BE82F98C48}"/>
              </a:ext>
            </a:extLst>
          </p:cNvPr>
          <p:cNvSpPr>
            <a:spLocks noGrp="1"/>
          </p:cNvSpPr>
          <p:nvPr>
            <p:ph type="body" sz="quarter" idx="22"/>
          </p:nvPr>
        </p:nvSpPr>
        <p:spPr>
          <a:xfrm>
            <a:off x="8308756" y="1276350"/>
            <a:ext cx="3075517" cy="508000"/>
          </a:xfrm>
        </p:spPr>
        <p:txBody>
          <a:bodyPr/>
          <a:lstStyle>
            <a:lvl1pPr marL="0" indent="0">
              <a:buNone/>
              <a:defRPr sz="2400" b="1">
                <a:solidFill>
                  <a:schemeClr val="tx2"/>
                </a:solidFill>
              </a:defRPr>
            </a:lvl1pPr>
          </a:lstStyle>
          <a:p>
            <a:pPr lvl="0"/>
            <a:endParaRPr lang="en-US"/>
          </a:p>
        </p:txBody>
      </p:sp>
      <p:sp>
        <p:nvSpPr>
          <p:cNvPr id="20" name="Text Placeholder 2">
            <a:extLst>
              <a:ext uri="{FF2B5EF4-FFF2-40B4-BE49-F238E27FC236}">
                <a16:creationId xmlns:a16="http://schemas.microsoft.com/office/drawing/2014/main" id="{3DE90F85-A45B-EB4F-885E-BDA161417B72}"/>
              </a:ext>
            </a:extLst>
          </p:cNvPr>
          <p:cNvSpPr>
            <a:spLocks noGrp="1"/>
          </p:cNvSpPr>
          <p:nvPr>
            <p:ph type="body" sz="quarter" idx="23"/>
          </p:nvPr>
        </p:nvSpPr>
        <p:spPr>
          <a:xfrm>
            <a:off x="4578452" y="1276350"/>
            <a:ext cx="3075517" cy="508000"/>
          </a:xfrm>
        </p:spPr>
        <p:txBody>
          <a:bodyPr/>
          <a:lstStyle>
            <a:lvl1pPr marL="0" indent="0">
              <a:buNone/>
              <a:defRPr sz="2400" b="1">
                <a:solidFill>
                  <a:schemeClr val="tx2"/>
                </a:solidFill>
              </a:defRPr>
            </a:lvl1pPr>
          </a:lstStyle>
          <a:p>
            <a:pPr lvl="0"/>
            <a:endParaRPr lang="en-US"/>
          </a:p>
        </p:txBody>
      </p:sp>
      <p:sp>
        <p:nvSpPr>
          <p:cNvPr id="21" name="Text Placeholder 2">
            <a:extLst>
              <a:ext uri="{FF2B5EF4-FFF2-40B4-BE49-F238E27FC236}">
                <a16:creationId xmlns:a16="http://schemas.microsoft.com/office/drawing/2014/main" id="{581FD44C-15D5-4E4E-9A40-D4A5205C1D14}"/>
              </a:ext>
            </a:extLst>
          </p:cNvPr>
          <p:cNvSpPr>
            <a:spLocks noGrp="1"/>
          </p:cNvSpPr>
          <p:nvPr>
            <p:ph type="body" sz="quarter" idx="24"/>
          </p:nvPr>
        </p:nvSpPr>
        <p:spPr>
          <a:xfrm>
            <a:off x="789047" y="1276350"/>
            <a:ext cx="3075517" cy="508000"/>
          </a:xfrm>
        </p:spPr>
        <p:txBody>
          <a:bodyPr/>
          <a:lstStyle>
            <a:lvl1pPr marL="0" indent="0">
              <a:buNone/>
              <a:defRPr sz="2400" b="1">
                <a:solidFill>
                  <a:schemeClr val="tx2"/>
                </a:solidFill>
              </a:defRPr>
            </a:lvl1pPr>
          </a:lstStyle>
          <a:p>
            <a:pPr lvl="0"/>
            <a:endParaRPr lang="en-US"/>
          </a:p>
        </p:txBody>
      </p:sp>
      <p:sp>
        <p:nvSpPr>
          <p:cNvPr id="5" name="Text Placeholder 4">
            <a:extLst>
              <a:ext uri="{FF2B5EF4-FFF2-40B4-BE49-F238E27FC236}">
                <a16:creationId xmlns:a16="http://schemas.microsoft.com/office/drawing/2014/main" id="{BA1D6CA6-DC3E-9040-8CD5-3433B67B4B12}"/>
              </a:ext>
            </a:extLst>
          </p:cNvPr>
          <p:cNvSpPr>
            <a:spLocks noGrp="1"/>
          </p:cNvSpPr>
          <p:nvPr>
            <p:ph type="body" sz="quarter" idx="25"/>
          </p:nvPr>
        </p:nvSpPr>
        <p:spPr>
          <a:xfrm>
            <a:off x="789047" y="1992760"/>
            <a:ext cx="3075517" cy="2927350"/>
          </a:xfrm>
        </p:spPr>
        <p:txBody>
          <a:bodyPr/>
          <a:lstStyle>
            <a:lvl1pPr marL="0" indent="0">
              <a:buNone/>
              <a:defRPr sz="1800">
                <a:solidFill>
                  <a:schemeClr val="tx2"/>
                </a:solidFill>
              </a:defRPr>
            </a:lvl1pPr>
            <a:lvl2pPr>
              <a:defRPr sz="1800"/>
            </a:lvl2pPr>
            <a:lvl3pPr>
              <a:defRPr sz="1800"/>
            </a:lvl3pPr>
            <a:lvl4pPr>
              <a:defRPr sz="1800"/>
            </a:lvl4pPr>
            <a:lvl5pPr>
              <a:defRPr sz="1800"/>
            </a:lvl5pPr>
          </a:lstStyle>
          <a:p>
            <a:pPr lvl="0"/>
            <a:r>
              <a:rPr lang="en-US"/>
              <a:t>Click to edit Master text styles</a:t>
            </a:r>
          </a:p>
        </p:txBody>
      </p:sp>
      <p:sp>
        <p:nvSpPr>
          <p:cNvPr id="22" name="Text Placeholder 4">
            <a:extLst>
              <a:ext uri="{FF2B5EF4-FFF2-40B4-BE49-F238E27FC236}">
                <a16:creationId xmlns:a16="http://schemas.microsoft.com/office/drawing/2014/main" id="{560DC261-35D6-E54B-AA97-58927CE6AFF5}"/>
              </a:ext>
            </a:extLst>
          </p:cNvPr>
          <p:cNvSpPr>
            <a:spLocks noGrp="1"/>
          </p:cNvSpPr>
          <p:nvPr>
            <p:ph type="body" sz="quarter" idx="26"/>
          </p:nvPr>
        </p:nvSpPr>
        <p:spPr>
          <a:xfrm>
            <a:off x="4578452" y="1992760"/>
            <a:ext cx="3075517" cy="2927350"/>
          </a:xfrm>
        </p:spPr>
        <p:txBody>
          <a:bodyPr/>
          <a:lstStyle>
            <a:lvl1pPr marL="0" indent="0">
              <a:buNone/>
              <a:defRPr sz="1800">
                <a:solidFill>
                  <a:schemeClr val="tx2"/>
                </a:solidFill>
              </a:defRPr>
            </a:lvl1pPr>
            <a:lvl2pPr>
              <a:defRPr sz="1800"/>
            </a:lvl2pPr>
            <a:lvl3pPr>
              <a:defRPr sz="1800"/>
            </a:lvl3pPr>
            <a:lvl4pPr>
              <a:defRPr sz="1800"/>
            </a:lvl4pPr>
            <a:lvl5pPr>
              <a:defRPr sz="1800"/>
            </a:lvl5pPr>
          </a:lstStyle>
          <a:p>
            <a:pPr lvl="0"/>
            <a:r>
              <a:rPr lang="en-US"/>
              <a:t>Click to edit Master text styles</a:t>
            </a:r>
          </a:p>
        </p:txBody>
      </p:sp>
      <p:sp>
        <p:nvSpPr>
          <p:cNvPr id="23" name="Text Placeholder 4">
            <a:extLst>
              <a:ext uri="{FF2B5EF4-FFF2-40B4-BE49-F238E27FC236}">
                <a16:creationId xmlns:a16="http://schemas.microsoft.com/office/drawing/2014/main" id="{C74439E9-4AE9-914D-B1E8-BB781BAEC99F}"/>
              </a:ext>
            </a:extLst>
          </p:cNvPr>
          <p:cNvSpPr>
            <a:spLocks noGrp="1"/>
          </p:cNvSpPr>
          <p:nvPr>
            <p:ph type="body" sz="quarter" idx="27"/>
          </p:nvPr>
        </p:nvSpPr>
        <p:spPr>
          <a:xfrm>
            <a:off x="8308756" y="1992760"/>
            <a:ext cx="3075517" cy="2927350"/>
          </a:xfrm>
        </p:spPr>
        <p:txBody>
          <a:bodyPr/>
          <a:lstStyle>
            <a:lvl1pPr marL="0" indent="0">
              <a:buNone/>
              <a:defRPr sz="1800">
                <a:solidFill>
                  <a:schemeClr val="tx2"/>
                </a:solidFill>
              </a:defRPr>
            </a:lvl1pPr>
            <a:lvl2pPr>
              <a:defRPr sz="1800"/>
            </a:lvl2pPr>
            <a:lvl3pPr>
              <a:defRPr sz="1800"/>
            </a:lvl3pPr>
            <a:lvl4pPr>
              <a:defRPr sz="1800"/>
            </a:lvl4pPr>
            <a:lvl5pPr>
              <a:defRPr sz="1800"/>
            </a:lvl5pPr>
          </a:lstStyle>
          <a:p>
            <a:pPr lvl="0"/>
            <a:r>
              <a:rPr lang="en-US"/>
              <a:t>Click to edit Master text styles</a:t>
            </a:r>
          </a:p>
        </p:txBody>
      </p:sp>
      <p:sp>
        <p:nvSpPr>
          <p:cNvPr id="15" name="Text Placeholder 14">
            <a:extLst>
              <a:ext uri="{FF2B5EF4-FFF2-40B4-BE49-F238E27FC236}">
                <a16:creationId xmlns:a16="http://schemas.microsoft.com/office/drawing/2014/main" id="{BDAFC3A3-49BC-48B6-994B-13C419EE350A}"/>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6" name="Text Placeholder 14">
            <a:extLst>
              <a:ext uri="{FF2B5EF4-FFF2-40B4-BE49-F238E27FC236}">
                <a16:creationId xmlns:a16="http://schemas.microsoft.com/office/drawing/2014/main" id="{64630112-4D3B-4327-AFEF-69A672DE5EBA}"/>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A01AAEAE-89AB-410F-B047-51B7B897EB65}"/>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7DF2A7E4-4B92-4774-AD3F-A153E94D600D}"/>
              </a:ext>
            </a:extLst>
          </p:cNvPr>
          <p:cNvSpPr>
            <a:spLocks noGrp="1"/>
          </p:cNvSpPr>
          <p:nvPr>
            <p:ph type="sldNum" sz="quarter" idx="28"/>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323504574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393E8CB-0D3D-4731-9E50-5EB436EA836D}"/>
              </a:ext>
            </a:extLst>
          </p:cNvPr>
          <p:cNvSpPr>
            <a:spLocks noGrp="1"/>
          </p:cNvSpPr>
          <p:nvPr>
            <p:ph type="sldNum" sz="quarter" idx="10"/>
          </p:nvPr>
        </p:nvSpPr>
        <p:spPr/>
        <p:txBody>
          <a:bodyPr/>
          <a:lstStyle/>
          <a:p>
            <a:fld id="{AD816501-AAE5-214E-B100-00C3DC5F5E3F}" type="slidenum">
              <a:rPr lang="en-US" smtClean="0"/>
              <a:pPr/>
              <a:t>‹#›</a:t>
            </a:fld>
            <a:endParaRPr lang="en-US"/>
          </a:p>
        </p:txBody>
      </p:sp>
      <p:sp>
        <p:nvSpPr>
          <p:cNvPr id="5" name="Title 4">
            <a:extLst>
              <a:ext uri="{FF2B5EF4-FFF2-40B4-BE49-F238E27FC236}">
                <a16:creationId xmlns:a16="http://schemas.microsoft.com/office/drawing/2014/main" id="{C65330B4-3113-4E4F-A7F6-866902B83506}"/>
              </a:ext>
            </a:extLst>
          </p:cNvPr>
          <p:cNvSpPr>
            <a:spLocks noGrp="1"/>
          </p:cNvSpPr>
          <p:nvPr>
            <p:ph type="title"/>
          </p:nvPr>
        </p:nvSpPr>
        <p:spPr/>
        <p:txBody>
          <a:bodyPr/>
          <a:lstStyle/>
          <a:p>
            <a:r>
              <a:rPr lang="en-US"/>
              <a:t>Click to edit Master title style</a:t>
            </a:r>
          </a:p>
        </p:txBody>
      </p:sp>
    </p:spTree>
    <p:custDataLst>
      <p:tags r:id="rId1"/>
    </p:custDataLst>
    <p:extLst>
      <p:ext uri="{BB962C8B-B14F-4D97-AF65-F5344CB8AC3E}">
        <p14:creationId xmlns:p14="http://schemas.microsoft.com/office/powerpoint/2010/main" val="1262008746"/>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ub, columns 1x3 wht">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3" name="Text Placeholder 2">
            <a:extLst>
              <a:ext uri="{FF2B5EF4-FFF2-40B4-BE49-F238E27FC236}">
                <a16:creationId xmlns:a16="http://schemas.microsoft.com/office/drawing/2014/main" id="{5A72341D-678F-0543-BC1F-DAF878E5E6E0}"/>
              </a:ext>
            </a:extLst>
          </p:cNvPr>
          <p:cNvSpPr>
            <a:spLocks noGrp="1"/>
          </p:cNvSpPr>
          <p:nvPr>
            <p:ph type="body" sz="quarter" idx="22"/>
          </p:nvPr>
        </p:nvSpPr>
        <p:spPr>
          <a:xfrm>
            <a:off x="609600" y="3883026"/>
            <a:ext cx="3505200" cy="1971675"/>
          </a:xfrm>
        </p:spPr>
        <p:txBody>
          <a:bodyPr/>
          <a:lstStyle>
            <a:lvl1pPr marL="237744">
              <a:defRPr sz="2000">
                <a:solidFill>
                  <a:schemeClr val="tx2"/>
                </a:solidFill>
              </a:defRPr>
            </a:lvl1pPr>
            <a:lvl2pPr>
              <a:defRPr sz="1800">
                <a:solidFill>
                  <a:schemeClr val="tx2"/>
                </a:solidFill>
              </a:defRPr>
            </a:lvl2pPr>
            <a:lvl3pPr marL="530352" indent="0">
              <a:buNone/>
              <a:defRPr>
                <a:solidFill>
                  <a:schemeClr val="tx2"/>
                </a:solidFill>
              </a:defRPr>
            </a:lvl3pPr>
          </a:lstStyle>
          <a:p>
            <a:pPr lvl="0"/>
            <a:r>
              <a:rPr lang="en-US"/>
              <a:t>Click to edit Master text styles</a:t>
            </a:r>
          </a:p>
          <a:p>
            <a:pPr lvl="1"/>
            <a:r>
              <a:rPr lang="en-US"/>
              <a:t>Second level</a:t>
            </a:r>
          </a:p>
          <a:p>
            <a:pPr lvl="2"/>
            <a:endParaRPr lang="en-US"/>
          </a:p>
        </p:txBody>
      </p:sp>
      <p:sp>
        <p:nvSpPr>
          <p:cNvPr id="12" name="Text Placeholder 2">
            <a:extLst>
              <a:ext uri="{FF2B5EF4-FFF2-40B4-BE49-F238E27FC236}">
                <a16:creationId xmlns:a16="http://schemas.microsoft.com/office/drawing/2014/main" id="{5D9755F0-C41E-2B45-9AED-E932B414A021}"/>
              </a:ext>
            </a:extLst>
          </p:cNvPr>
          <p:cNvSpPr>
            <a:spLocks noGrp="1"/>
          </p:cNvSpPr>
          <p:nvPr>
            <p:ph type="body" sz="quarter" idx="23"/>
          </p:nvPr>
        </p:nvSpPr>
        <p:spPr>
          <a:xfrm>
            <a:off x="4353736" y="3883026"/>
            <a:ext cx="3513667" cy="1971675"/>
          </a:xfrm>
        </p:spPr>
        <p:txBody>
          <a:bodyPr/>
          <a:lstStyle>
            <a:lvl1pPr marL="237744">
              <a:defRPr sz="2000">
                <a:solidFill>
                  <a:schemeClr val="tx2"/>
                </a:solidFill>
              </a:defRPr>
            </a:lvl1pPr>
            <a:lvl2pPr>
              <a:defRPr sz="1800">
                <a:solidFill>
                  <a:schemeClr val="tx2"/>
                </a:solidFill>
              </a:defRPr>
            </a:lvl2pPr>
            <a:lvl3pPr marL="530352" indent="0">
              <a:buNone/>
              <a:defRPr>
                <a:solidFill>
                  <a:schemeClr val="tx2"/>
                </a:solidFill>
              </a:defRPr>
            </a:lvl3pPr>
          </a:lstStyle>
          <a:p>
            <a:pPr lvl="0"/>
            <a:r>
              <a:rPr lang="en-US"/>
              <a:t>Click to edit Master text styles</a:t>
            </a:r>
          </a:p>
          <a:p>
            <a:pPr lvl="1"/>
            <a:r>
              <a:rPr lang="en-US"/>
              <a:t>Second level</a:t>
            </a:r>
          </a:p>
          <a:p>
            <a:pPr lvl="2"/>
            <a:endParaRPr lang="en-US"/>
          </a:p>
        </p:txBody>
      </p:sp>
      <p:sp>
        <p:nvSpPr>
          <p:cNvPr id="13" name="Text Placeholder 2">
            <a:extLst>
              <a:ext uri="{FF2B5EF4-FFF2-40B4-BE49-F238E27FC236}">
                <a16:creationId xmlns:a16="http://schemas.microsoft.com/office/drawing/2014/main" id="{229C5B03-CACE-A542-91AC-BA0C8C020009}"/>
              </a:ext>
            </a:extLst>
          </p:cNvPr>
          <p:cNvSpPr>
            <a:spLocks noGrp="1"/>
          </p:cNvSpPr>
          <p:nvPr>
            <p:ph type="body" sz="quarter" idx="24"/>
          </p:nvPr>
        </p:nvSpPr>
        <p:spPr>
          <a:xfrm>
            <a:off x="8077201" y="3883026"/>
            <a:ext cx="3505199" cy="1971675"/>
          </a:xfrm>
        </p:spPr>
        <p:txBody>
          <a:bodyPr/>
          <a:lstStyle>
            <a:lvl1pPr marL="237744">
              <a:defRPr sz="2000">
                <a:solidFill>
                  <a:schemeClr val="tx2"/>
                </a:solidFill>
              </a:defRPr>
            </a:lvl1pPr>
            <a:lvl2pPr>
              <a:defRPr sz="1800">
                <a:solidFill>
                  <a:schemeClr val="tx2"/>
                </a:solidFill>
              </a:defRPr>
            </a:lvl2pPr>
            <a:lvl3pPr marL="530352" indent="0">
              <a:buNone/>
              <a:defRPr>
                <a:solidFill>
                  <a:schemeClr val="tx2"/>
                </a:solidFill>
              </a:defRPr>
            </a:lvl3pPr>
          </a:lstStyle>
          <a:p>
            <a:pPr lvl="0"/>
            <a:r>
              <a:rPr lang="en-US"/>
              <a:t>Click to edit Master text styles</a:t>
            </a:r>
          </a:p>
          <a:p>
            <a:pPr lvl="1"/>
            <a:r>
              <a:rPr lang="en-US"/>
              <a:t>Second level</a:t>
            </a:r>
          </a:p>
          <a:p>
            <a:pPr lvl="2"/>
            <a:endParaRPr lang="en-US"/>
          </a:p>
        </p:txBody>
      </p:sp>
      <p:sp>
        <p:nvSpPr>
          <p:cNvPr id="14" name="Text Placeholder 14">
            <a:extLst>
              <a:ext uri="{FF2B5EF4-FFF2-40B4-BE49-F238E27FC236}">
                <a16:creationId xmlns:a16="http://schemas.microsoft.com/office/drawing/2014/main" id="{FE7F73C9-3F48-455D-BFC8-C12C2A65E47B}"/>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5" name="Text Placeholder 14">
            <a:extLst>
              <a:ext uri="{FF2B5EF4-FFF2-40B4-BE49-F238E27FC236}">
                <a16:creationId xmlns:a16="http://schemas.microsoft.com/office/drawing/2014/main" id="{33BD1F65-AD45-4791-98F4-368824440B06}"/>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4" name="Title 3">
            <a:extLst>
              <a:ext uri="{FF2B5EF4-FFF2-40B4-BE49-F238E27FC236}">
                <a16:creationId xmlns:a16="http://schemas.microsoft.com/office/drawing/2014/main" id="{C0F42EE2-082F-4851-A3A4-5F91F76428A9}"/>
              </a:ext>
            </a:extLst>
          </p:cNvPr>
          <p:cNvSpPr>
            <a:spLocks noGrp="1"/>
          </p:cNvSpPr>
          <p:nvPr>
            <p:ph type="title"/>
          </p:nvPr>
        </p:nvSpPr>
        <p:spPr/>
        <p:txBody>
          <a:bodyPr/>
          <a:lstStyle/>
          <a:p>
            <a:r>
              <a:rPr lang="en-US"/>
              <a:t>Click to edit Master title style</a:t>
            </a:r>
          </a:p>
        </p:txBody>
      </p:sp>
      <p:sp>
        <p:nvSpPr>
          <p:cNvPr id="2" name="Slide Number Placeholder 1">
            <a:extLst>
              <a:ext uri="{FF2B5EF4-FFF2-40B4-BE49-F238E27FC236}">
                <a16:creationId xmlns:a16="http://schemas.microsoft.com/office/drawing/2014/main" id="{7C5BD6E0-A478-4558-BA34-89E7ADD65AC3}"/>
              </a:ext>
            </a:extLst>
          </p:cNvPr>
          <p:cNvSpPr>
            <a:spLocks noGrp="1"/>
          </p:cNvSpPr>
          <p:nvPr>
            <p:ph type="sldNum" sz="quarter" idx="25"/>
          </p:nvPr>
        </p:nvSpPr>
        <p:spPr/>
        <p:txBody>
          <a:bodyPr/>
          <a:lstStyle/>
          <a:p>
            <a:fld id="{AD816501-AAE5-214E-B100-00C3DC5F5E3F}" type="slidenum">
              <a:rPr lang="en-US" smtClean="0"/>
              <a:pPr/>
              <a:t>‹#›</a:t>
            </a:fld>
            <a:endParaRPr lang="en-US"/>
          </a:p>
        </p:txBody>
      </p:sp>
      <p:sp>
        <p:nvSpPr>
          <p:cNvPr id="19" name="Content Placeholder 4">
            <a:extLst>
              <a:ext uri="{FF2B5EF4-FFF2-40B4-BE49-F238E27FC236}">
                <a16:creationId xmlns:a16="http://schemas.microsoft.com/office/drawing/2014/main" id="{05E081D3-F617-4754-91D1-0F2E123DA750}"/>
              </a:ext>
            </a:extLst>
          </p:cNvPr>
          <p:cNvSpPr>
            <a:spLocks noGrp="1"/>
          </p:cNvSpPr>
          <p:nvPr>
            <p:ph sz="quarter" idx="26"/>
          </p:nvPr>
        </p:nvSpPr>
        <p:spPr>
          <a:xfrm>
            <a:off x="609599" y="1713180"/>
            <a:ext cx="3502152" cy="2029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4">
            <a:extLst>
              <a:ext uri="{FF2B5EF4-FFF2-40B4-BE49-F238E27FC236}">
                <a16:creationId xmlns:a16="http://schemas.microsoft.com/office/drawing/2014/main" id="{C6E1660A-D1C9-4932-8728-14A2890934CB}"/>
              </a:ext>
            </a:extLst>
          </p:cNvPr>
          <p:cNvSpPr>
            <a:spLocks noGrp="1"/>
          </p:cNvSpPr>
          <p:nvPr>
            <p:ph sz="quarter" idx="27"/>
          </p:nvPr>
        </p:nvSpPr>
        <p:spPr>
          <a:xfrm>
            <a:off x="4344924" y="1713180"/>
            <a:ext cx="3502152" cy="2029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Content Placeholder 4">
            <a:extLst>
              <a:ext uri="{FF2B5EF4-FFF2-40B4-BE49-F238E27FC236}">
                <a16:creationId xmlns:a16="http://schemas.microsoft.com/office/drawing/2014/main" id="{B347574D-1A5A-4A37-8968-553E8EFD3C86}"/>
              </a:ext>
            </a:extLst>
          </p:cNvPr>
          <p:cNvSpPr>
            <a:spLocks noGrp="1"/>
          </p:cNvSpPr>
          <p:nvPr>
            <p:ph sz="quarter" idx="28"/>
          </p:nvPr>
        </p:nvSpPr>
        <p:spPr>
          <a:xfrm>
            <a:off x="8080248" y="1713180"/>
            <a:ext cx="3502152" cy="2029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09145177"/>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itle, sub, columns 1x3 wht">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4" name="Text Placeholder 3"/>
          <p:cNvSpPr>
            <a:spLocks noGrp="1"/>
          </p:cNvSpPr>
          <p:nvPr>
            <p:ph type="body" sz="quarter" idx="21"/>
          </p:nvPr>
        </p:nvSpPr>
        <p:spPr>
          <a:xfrm>
            <a:off x="4349193" y="1570154"/>
            <a:ext cx="3493057" cy="414422"/>
          </a:xfrm>
          <a:solidFill>
            <a:srgbClr val="FFFFFF"/>
          </a:solidFill>
          <a:ln>
            <a:noFill/>
          </a:ln>
        </p:spPr>
        <p:txBody>
          <a:bodyPr anchor="ctr"/>
          <a:lstStyle>
            <a:lvl1pPr marL="0" indent="0">
              <a:spcBef>
                <a:spcPts val="0"/>
              </a:spcBef>
              <a:buNone/>
              <a:defRPr sz="1600" b="1">
                <a:solidFill>
                  <a:schemeClr val="accent2"/>
                </a:solidFill>
              </a:defRPr>
            </a:lvl1pPr>
            <a:lvl2pPr marL="217170" indent="0">
              <a:buNone/>
              <a:defRPr sz="1400"/>
            </a:lvl2pPr>
            <a:lvl3pPr marL="530352" indent="0">
              <a:buNone/>
              <a:defRPr sz="1400"/>
            </a:lvl3pPr>
            <a:lvl4pPr marL="896112" indent="0">
              <a:buNone/>
              <a:defRPr sz="1400"/>
            </a:lvl4pPr>
            <a:lvl5pPr marL="1296829" indent="0">
              <a:buNone/>
              <a:defRPr sz="1400"/>
            </a:lvl5pPr>
          </a:lstStyle>
          <a:p>
            <a:pPr lvl="0"/>
            <a:r>
              <a:rPr lang="en-US"/>
              <a:t>Edit Master text styles</a:t>
            </a:r>
          </a:p>
        </p:txBody>
      </p:sp>
      <p:sp>
        <p:nvSpPr>
          <p:cNvPr id="12" name="Text Placeholder 3"/>
          <p:cNvSpPr>
            <a:spLocks noGrp="1"/>
          </p:cNvSpPr>
          <p:nvPr>
            <p:ph type="body" sz="quarter" idx="22"/>
          </p:nvPr>
        </p:nvSpPr>
        <p:spPr>
          <a:xfrm>
            <a:off x="606035" y="1570154"/>
            <a:ext cx="3510883" cy="414422"/>
          </a:xfrm>
          <a:solidFill>
            <a:srgbClr val="FFFFFF"/>
          </a:solidFill>
          <a:ln>
            <a:noFill/>
          </a:ln>
        </p:spPr>
        <p:txBody>
          <a:bodyPr anchor="ctr"/>
          <a:lstStyle>
            <a:lvl1pPr marL="0" indent="0">
              <a:spcBef>
                <a:spcPts val="0"/>
              </a:spcBef>
              <a:buNone/>
              <a:defRPr sz="1600" b="1">
                <a:solidFill>
                  <a:schemeClr val="accent3"/>
                </a:solidFill>
              </a:defRPr>
            </a:lvl1pPr>
            <a:lvl2pPr marL="217170" indent="0">
              <a:buNone/>
              <a:defRPr sz="1400"/>
            </a:lvl2pPr>
            <a:lvl3pPr marL="530352" indent="0">
              <a:buNone/>
              <a:defRPr sz="1400"/>
            </a:lvl3pPr>
            <a:lvl4pPr marL="896112" indent="0">
              <a:buNone/>
              <a:defRPr sz="1400"/>
            </a:lvl4pPr>
            <a:lvl5pPr marL="1296829" indent="0">
              <a:buNone/>
              <a:defRPr sz="1400"/>
            </a:lvl5pPr>
          </a:lstStyle>
          <a:p>
            <a:pPr lvl="0"/>
            <a:r>
              <a:rPr lang="en-US"/>
              <a:t>Edit Master text styles</a:t>
            </a:r>
          </a:p>
        </p:txBody>
      </p:sp>
      <p:sp>
        <p:nvSpPr>
          <p:cNvPr id="13" name="Text Placeholder 3"/>
          <p:cNvSpPr>
            <a:spLocks noGrp="1"/>
          </p:cNvSpPr>
          <p:nvPr>
            <p:ph type="body" sz="quarter" idx="23"/>
          </p:nvPr>
        </p:nvSpPr>
        <p:spPr>
          <a:xfrm>
            <a:off x="8074527" y="1569984"/>
            <a:ext cx="3510883" cy="415175"/>
          </a:xfrm>
          <a:solidFill>
            <a:srgbClr val="FFFFFF"/>
          </a:solidFill>
          <a:ln>
            <a:noFill/>
          </a:ln>
        </p:spPr>
        <p:txBody>
          <a:bodyPr anchor="ctr"/>
          <a:lstStyle>
            <a:lvl1pPr marL="0" indent="0">
              <a:spcBef>
                <a:spcPts val="0"/>
              </a:spcBef>
              <a:buNone/>
              <a:defRPr sz="1600" b="1">
                <a:solidFill>
                  <a:schemeClr val="accent1"/>
                </a:solidFill>
              </a:defRPr>
            </a:lvl1pPr>
            <a:lvl2pPr marL="217170" indent="0">
              <a:buNone/>
              <a:defRPr sz="1400"/>
            </a:lvl2pPr>
            <a:lvl3pPr marL="530352" indent="0">
              <a:buNone/>
              <a:defRPr sz="1400"/>
            </a:lvl3pPr>
            <a:lvl4pPr marL="896112" indent="0">
              <a:buNone/>
              <a:defRPr sz="1400"/>
            </a:lvl4pPr>
            <a:lvl5pPr marL="1296829" indent="0">
              <a:buNone/>
              <a:defRPr sz="1400"/>
            </a:lvl5pPr>
          </a:lstStyle>
          <a:p>
            <a:pPr lvl="0"/>
            <a:r>
              <a:rPr lang="en-US"/>
              <a:t>Edit Master text styles</a:t>
            </a:r>
          </a:p>
        </p:txBody>
      </p:sp>
      <p:sp>
        <p:nvSpPr>
          <p:cNvPr id="21" name="Text Placeholder 14">
            <a:extLst>
              <a:ext uri="{FF2B5EF4-FFF2-40B4-BE49-F238E27FC236}">
                <a16:creationId xmlns:a16="http://schemas.microsoft.com/office/drawing/2014/main" id="{303B4520-2D4F-4A32-9620-E39F9D8317C3}"/>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22" name="Text Placeholder 14">
            <a:extLst>
              <a:ext uri="{FF2B5EF4-FFF2-40B4-BE49-F238E27FC236}">
                <a16:creationId xmlns:a16="http://schemas.microsoft.com/office/drawing/2014/main" id="{DDC5C370-387B-4E4A-8091-666F1171BA42}"/>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B8556A56-88DF-4BD5-9EC5-D8DDC38FA13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2FB3D86-567F-4B85-BBBC-38136C9BDAE1}"/>
              </a:ext>
            </a:extLst>
          </p:cNvPr>
          <p:cNvSpPr>
            <a:spLocks noGrp="1"/>
          </p:cNvSpPr>
          <p:nvPr>
            <p:ph type="sldNum" sz="quarter" idx="24"/>
          </p:nvPr>
        </p:nvSpPr>
        <p:spPr/>
        <p:txBody>
          <a:bodyPr/>
          <a:lstStyle/>
          <a:p>
            <a:fld id="{AD816501-AAE5-214E-B100-00C3DC5F5E3F}" type="slidenum">
              <a:rPr lang="en-US" smtClean="0"/>
              <a:pPr/>
              <a:t>‹#›</a:t>
            </a:fld>
            <a:endParaRPr lang="en-US"/>
          </a:p>
        </p:txBody>
      </p:sp>
      <p:sp>
        <p:nvSpPr>
          <p:cNvPr id="14" name="Content Placeholder 4">
            <a:extLst>
              <a:ext uri="{FF2B5EF4-FFF2-40B4-BE49-F238E27FC236}">
                <a16:creationId xmlns:a16="http://schemas.microsoft.com/office/drawing/2014/main" id="{EB49C11D-D2B9-4750-B362-440439336BA3}"/>
              </a:ext>
            </a:extLst>
          </p:cNvPr>
          <p:cNvSpPr>
            <a:spLocks noGrp="1"/>
          </p:cNvSpPr>
          <p:nvPr>
            <p:ph sz="quarter" idx="25"/>
          </p:nvPr>
        </p:nvSpPr>
        <p:spPr>
          <a:xfrm>
            <a:off x="609599" y="2136912"/>
            <a:ext cx="3502152" cy="37825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4">
            <a:extLst>
              <a:ext uri="{FF2B5EF4-FFF2-40B4-BE49-F238E27FC236}">
                <a16:creationId xmlns:a16="http://schemas.microsoft.com/office/drawing/2014/main" id="{DC67EEFC-7974-489E-B530-DF12A47D36EA}"/>
              </a:ext>
            </a:extLst>
          </p:cNvPr>
          <p:cNvSpPr>
            <a:spLocks noGrp="1"/>
          </p:cNvSpPr>
          <p:nvPr>
            <p:ph sz="quarter" idx="26"/>
          </p:nvPr>
        </p:nvSpPr>
        <p:spPr>
          <a:xfrm>
            <a:off x="4344924" y="2136912"/>
            <a:ext cx="3502152" cy="37825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4">
            <a:extLst>
              <a:ext uri="{FF2B5EF4-FFF2-40B4-BE49-F238E27FC236}">
                <a16:creationId xmlns:a16="http://schemas.microsoft.com/office/drawing/2014/main" id="{9A402F6B-DC35-43F1-A608-7D25A4EECA1F}"/>
              </a:ext>
            </a:extLst>
          </p:cNvPr>
          <p:cNvSpPr>
            <a:spLocks noGrp="1"/>
          </p:cNvSpPr>
          <p:nvPr>
            <p:ph sz="quarter" idx="27"/>
          </p:nvPr>
        </p:nvSpPr>
        <p:spPr>
          <a:xfrm>
            <a:off x="8080248" y="2136912"/>
            <a:ext cx="3502152" cy="37825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404972204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full picture, caption RIGHT">
    <p:spTree>
      <p:nvGrpSpPr>
        <p:cNvPr id="1" name=""/>
        <p:cNvGrpSpPr/>
        <p:nvPr/>
      </p:nvGrpSpPr>
      <p:grpSpPr>
        <a:xfrm>
          <a:off x="0" y="0"/>
          <a:ext cx="0" cy="0"/>
          <a:chOff x="0" y="0"/>
          <a:chExt cx="0" cy="0"/>
        </a:xfrm>
      </p:grpSpPr>
      <p:sp>
        <p:nvSpPr>
          <p:cNvPr id="3" name="Picture Placeholder 2"/>
          <p:cNvSpPr>
            <a:spLocks noGrp="1"/>
          </p:cNvSpPr>
          <p:nvPr>
            <p:ph type="pic" sz="quarter" idx="13" hasCustomPrompt="1"/>
          </p:nvPr>
        </p:nvSpPr>
        <p:spPr>
          <a:xfrm>
            <a:off x="0" y="0"/>
            <a:ext cx="12192000" cy="6858000"/>
          </a:xfrm>
        </p:spPr>
        <p:txBody>
          <a:bodyPr anchor="ctr"/>
          <a:lstStyle>
            <a:lvl1pPr marL="0" indent="0" algn="ctr">
              <a:buNone/>
              <a:defRPr>
                <a:solidFill>
                  <a:schemeClr val="tx2"/>
                </a:solidFill>
              </a:defRPr>
            </a:lvl1pPr>
          </a:lstStyle>
          <a:p>
            <a:r>
              <a:rPr lang="en-US"/>
              <a:t>Full Bleed Image</a:t>
            </a:r>
          </a:p>
          <a:p>
            <a:endParaRPr lang="en-US"/>
          </a:p>
          <a:p>
            <a:r>
              <a:rPr lang="en-US"/>
              <a:t>No Copy</a:t>
            </a:r>
          </a:p>
        </p:txBody>
      </p:sp>
      <p:sp>
        <p:nvSpPr>
          <p:cNvPr id="2" name="Slide Number Placeholder 1">
            <a:extLst>
              <a:ext uri="{FF2B5EF4-FFF2-40B4-BE49-F238E27FC236}">
                <a16:creationId xmlns:a16="http://schemas.microsoft.com/office/drawing/2014/main" id="{ED2C2B95-F1C7-464B-AB21-EB73C1EE9B80}"/>
              </a:ext>
            </a:extLst>
          </p:cNvPr>
          <p:cNvSpPr>
            <a:spLocks noGrp="1"/>
          </p:cNvSpPr>
          <p:nvPr>
            <p:ph type="sldNum" sz="quarter" idx="14"/>
          </p:nvPr>
        </p:nvSpPr>
        <p:spPr/>
        <p:txBody>
          <a:bodyPr/>
          <a:lstStyle/>
          <a:p>
            <a:fld id="{AD816501-AAE5-214E-B100-00C3DC5F5E3F}" type="slidenum">
              <a:rPr lang="en-US" smtClean="0"/>
              <a:pPr/>
              <a:t>‹#›</a:t>
            </a:fld>
            <a:endParaRPr lang="en-US"/>
          </a:p>
        </p:txBody>
      </p:sp>
      <p:sp>
        <p:nvSpPr>
          <p:cNvPr id="5" name="Text Placeholder 5">
            <a:extLst>
              <a:ext uri="{FF2B5EF4-FFF2-40B4-BE49-F238E27FC236}">
                <a16:creationId xmlns:a16="http://schemas.microsoft.com/office/drawing/2014/main" id="{B8961680-1199-41F6-9E55-884BD67648CB}"/>
              </a:ext>
            </a:extLst>
          </p:cNvPr>
          <p:cNvSpPr>
            <a:spLocks noGrp="1"/>
          </p:cNvSpPr>
          <p:nvPr>
            <p:ph type="body" sz="quarter" idx="10"/>
          </p:nvPr>
        </p:nvSpPr>
        <p:spPr>
          <a:xfrm>
            <a:off x="605367" y="5694564"/>
            <a:ext cx="10972800" cy="398263"/>
          </a:xfrm>
          <a:noFill/>
          <a:ln w="12700">
            <a:noFill/>
            <a:miter lim="800000"/>
            <a:headEnd/>
            <a:tailEnd/>
          </a:ln>
        </p:spPr>
        <p:txBody>
          <a:bodyPr vert="horz" wrap="square" lIns="0" tIns="0" rIns="0" bIns="89611" numCol="1" anchor="b" anchorCtr="0" compatLnSpc="1">
            <a:prstTxWarp prst="textNoShape">
              <a:avLst/>
            </a:prstTxWarp>
            <a:spAutoFit/>
          </a:bodyPr>
          <a:lstStyle>
            <a:lvl1pPr marL="0" indent="0" algn="r" rtl="0" eaLnBrk="0" fontAlgn="base" hangingPunct="0">
              <a:lnSpc>
                <a:spcPct val="100000"/>
              </a:lnSpc>
              <a:spcBef>
                <a:spcPts val="0"/>
              </a:spcBef>
              <a:spcAft>
                <a:spcPct val="0"/>
              </a:spcAft>
              <a:buNone/>
              <a:defRPr lang="en-US" sz="2000" dirty="0" smtClean="0">
                <a:solidFill>
                  <a:schemeClr val="bg1"/>
                </a:solidFill>
                <a:latin typeface="Arial" charset="0"/>
                <a:ea typeface="Arial Unicode MS" pitchFamily="-65" charset="0"/>
                <a:cs typeface="Arial Unicode MS" pitchFamily="-65" charset="0"/>
                <a:sym typeface="Arial" pitchFamily="-65" charset="0"/>
              </a:defRPr>
            </a:lvl1pPr>
            <a:lvl2pPr marL="0" indent="0" algn="r" rtl="0" eaLnBrk="0" fontAlgn="base" hangingPunct="0">
              <a:lnSpc>
                <a:spcPct val="100000"/>
              </a:lnSpc>
              <a:spcBef>
                <a:spcPct val="50000"/>
              </a:spcBef>
              <a:spcAft>
                <a:spcPct val="0"/>
              </a:spcAft>
              <a:buNone/>
              <a:defRPr lang="en-US" sz="1400" dirty="0" smtClean="0">
                <a:solidFill>
                  <a:schemeClr val="tx1"/>
                </a:solidFill>
                <a:latin typeface="Arial" charset="0"/>
                <a:ea typeface="Arial Unicode MS" pitchFamily="-65" charset="0"/>
                <a:cs typeface="Arial Unicode MS" pitchFamily="-65" charset="0"/>
                <a:sym typeface="Arial" pitchFamily="-65" charset="0"/>
              </a:defRPr>
            </a:lvl2pPr>
          </a:lstStyle>
          <a:p>
            <a:pPr lvl="0"/>
            <a:r>
              <a:rPr lang="en-US"/>
              <a:t>Edit Master text styles</a:t>
            </a:r>
          </a:p>
        </p:txBody>
      </p:sp>
      <p:sp>
        <p:nvSpPr>
          <p:cNvPr id="6" name="Text Placeholder 11">
            <a:extLst>
              <a:ext uri="{FF2B5EF4-FFF2-40B4-BE49-F238E27FC236}">
                <a16:creationId xmlns:a16="http://schemas.microsoft.com/office/drawing/2014/main" id="{195566D2-55E9-4018-95A0-B86821206B80}"/>
              </a:ext>
            </a:extLst>
          </p:cNvPr>
          <p:cNvSpPr>
            <a:spLocks noGrp="1"/>
          </p:cNvSpPr>
          <p:nvPr>
            <p:ph type="body" sz="quarter" idx="12"/>
          </p:nvPr>
        </p:nvSpPr>
        <p:spPr>
          <a:xfrm>
            <a:off x="605340" y="6055668"/>
            <a:ext cx="10972800" cy="230832"/>
          </a:xfrm>
        </p:spPr>
        <p:txBody>
          <a:bodyPr wrap="square" anchor="b" anchorCtr="0">
            <a:spAutoFit/>
          </a:bodyPr>
          <a:lstStyle>
            <a:lvl1pPr algn="r">
              <a:lnSpc>
                <a:spcPct val="100000"/>
              </a:lnSpc>
              <a:spcBef>
                <a:spcPts val="0"/>
              </a:spcBef>
              <a:buNone/>
              <a:defRPr sz="1500">
                <a:solidFill>
                  <a:schemeClr val="bg1"/>
                </a:solidFill>
              </a:defRPr>
            </a:lvl1pPr>
            <a:lvl2pPr>
              <a:buNone/>
              <a:defRPr/>
            </a:lvl2pPr>
            <a:lvl3pPr>
              <a:buNone/>
              <a:defRPr/>
            </a:lvl3pPr>
            <a:lvl4pPr>
              <a:buNone/>
              <a:defRPr/>
            </a:lvl4pPr>
            <a:lvl5pPr>
              <a:buNone/>
              <a:defRPr/>
            </a:lvl5pPr>
          </a:lstStyle>
          <a:p>
            <a:pPr lvl="0"/>
            <a:r>
              <a:rPr lang="en-US"/>
              <a:t>Edit Master text styles</a:t>
            </a:r>
          </a:p>
        </p:txBody>
      </p:sp>
    </p:spTree>
    <p:custDataLst>
      <p:tags r:id="rId1"/>
    </p:custData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full picture, caption LEFT">
    <p:spTree>
      <p:nvGrpSpPr>
        <p:cNvPr id="1" name=""/>
        <p:cNvGrpSpPr/>
        <p:nvPr/>
      </p:nvGrpSpPr>
      <p:grpSpPr>
        <a:xfrm>
          <a:off x="0" y="0"/>
          <a:ext cx="0" cy="0"/>
          <a:chOff x="0" y="0"/>
          <a:chExt cx="0" cy="0"/>
        </a:xfrm>
      </p:grpSpPr>
      <p:sp>
        <p:nvSpPr>
          <p:cNvPr id="7" name="Picture Placeholder 2"/>
          <p:cNvSpPr>
            <a:spLocks noGrp="1"/>
          </p:cNvSpPr>
          <p:nvPr>
            <p:ph type="pic" sz="quarter" idx="13" hasCustomPrompt="1"/>
          </p:nvPr>
        </p:nvSpPr>
        <p:spPr>
          <a:xfrm>
            <a:off x="-13" y="0"/>
            <a:ext cx="12192000" cy="6858000"/>
          </a:xfrm>
        </p:spPr>
        <p:txBody>
          <a:bodyPr anchor="ctr"/>
          <a:lstStyle>
            <a:lvl1pPr marL="0" indent="0" algn="ctr">
              <a:buNone/>
              <a:defRPr>
                <a:solidFill>
                  <a:schemeClr val="tx2"/>
                </a:solidFill>
              </a:defRPr>
            </a:lvl1pPr>
          </a:lstStyle>
          <a:p>
            <a:r>
              <a:rPr lang="en-US"/>
              <a:t>Full Bleed Image</a:t>
            </a:r>
          </a:p>
          <a:p>
            <a:endParaRPr lang="en-US"/>
          </a:p>
          <a:p>
            <a:r>
              <a:rPr lang="en-US"/>
              <a:t>No Copy</a:t>
            </a:r>
          </a:p>
        </p:txBody>
      </p:sp>
      <p:sp>
        <p:nvSpPr>
          <p:cNvPr id="6" name="Text Placeholder 5">
            <a:extLst>
              <a:ext uri="{FF2B5EF4-FFF2-40B4-BE49-F238E27FC236}">
                <a16:creationId xmlns:a16="http://schemas.microsoft.com/office/drawing/2014/main" id="{40260E95-878A-4B35-BD39-8D05DCD2895B}"/>
              </a:ext>
            </a:extLst>
          </p:cNvPr>
          <p:cNvSpPr>
            <a:spLocks noGrp="1"/>
          </p:cNvSpPr>
          <p:nvPr>
            <p:ph type="body" sz="quarter" idx="10"/>
          </p:nvPr>
        </p:nvSpPr>
        <p:spPr>
          <a:xfrm>
            <a:off x="605367" y="5694564"/>
            <a:ext cx="10972800" cy="398263"/>
          </a:xfrm>
          <a:noFill/>
          <a:ln w="12700">
            <a:noFill/>
            <a:miter lim="800000"/>
            <a:headEnd/>
            <a:tailEnd/>
          </a:ln>
        </p:spPr>
        <p:txBody>
          <a:bodyPr vert="horz" wrap="square" lIns="0" tIns="0" rIns="0" bIns="89611" numCol="1" anchor="b" anchorCtr="0" compatLnSpc="1">
            <a:prstTxWarp prst="textNoShape">
              <a:avLst/>
            </a:prstTxWarp>
            <a:spAutoFit/>
          </a:bodyPr>
          <a:lstStyle>
            <a:lvl1pPr marL="0" indent="0" algn="l" rtl="0" eaLnBrk="0" fontAlgn="base" hangingPunct="0">
              <a:lnSpc>
                <a:spcPct val="100000"/>
              </a:lnSpc>
              <a:spcBef>
                <a:spcPts val="0"/>
              </a:spcBef>
              <a:spcAft>
                <a:spcPct val="0"/>
              </a:spcAft>
              <a:buNone/>
              <a:defRPr lang="en-US" sz="2000" dirty="0" smtClean="0">
                <a:solidFill>
                  <a:schemeClr val="bg1"/>
                </a:solidFill>
                <a:latin typeface="Arial" charset="0"/>
                <a:ea typeface="Arial Unicode MS" pitchFamily="-65" charset="0"/>
                <a:cs typeface="Arial Unicode MS" pitchFamily="-65" charset="0"/>
                <a:sym typeface="Arial" pitchFamily="-65" charset="0"/>
              </a:defRPr>
            </a:lvl1pPr>
            <a:lvl2pPr marL="0" indent="0" algn="r" rtl="0" eaLnBrk="0" fontAlgn="base" hangingPunct="0">
              <a:lnSpc>
                <a:spcPct val="100000"/>
              </a:lnSpc>
              <a:spcBef>
                <a:spcPct val="50000"/>
              </a:spcBef>
              <a:spcAft>
                <a:spcPct val="0"/>
              </a:spcAft>
              <a:buNone/>
              <a:defRPr lang="en-US" sz="1400" dirty="0" smtClean="0">
                <a:solidFill>
                  <a:schemeClr val="tx1"/>
                </a:solidFill>
                <a:latin typeface="Arial" charset="0"/>
                <a:ea typeface="Arial Unicode MS" pitchFamily="-65" charset="0"/>
                <a:cs typeface="Arial Unicode MS" pitchFamily="-65" charset="0"/>
                <a:sym typeface="Arial" pitchFamily="-65" charset="0"/>
              </a:defRPr>
            </a:lvl2pPr>
          </a:lstStyle>
          <a:p>
            <a:pPr lvl="0"/>
            <a:r>
              <a:rPr lang="en-US"/>
              <a:t>Edit Master text styles</a:t>
            </a:r>
          </a:p>
        </p:txBody>
      </p:sp>
      <p:sp>
        <p:nvSpPr>
          <p:cNvPr id="9" name="Text Placeholder 11">
            <a:extLst>
              <a:ext uri="{FF2B5EF4-FFF2-40B4-BE49-F238E27FC236}">
                <a16:creationId xmlns:a16="http://schemas.microsoft.com/office/drawing/2014/main" id="{4819CDBF-C301-485C-AA5A-C96D10B02693}"/>
              </a:ext>
            </a:extLst>
          </p:cNvPr>
          <p:cNvSpPr>
            <a:spLocks noGrp="1"/>
          </p:cNvSpPr>
          <p:nvPr>
            <p:ph type="body" sz="quarter" idx="12"/>
          </p:nvPr>
        </p:nvSpPr>
        <p:spPr>
          <a:xfrm>
            <a:off x="605340" y="6055668"/>
            <a:ext cx="10972800" cy="230832"/>
          </a:xfrm>
        </p:spPr>
        <p:txBody>
          <a:bodyPr wrap="square" anchor="b" anchorCtr="0">
            <a:spAutoFit/>
          </a:bodyPr>
          <a:lstStyle>
            <a:lvl1pPr algn="l">
              <a:lnSpc>
                <a:spcPct val="100000"/>
              </a:lnSpc>
              <a:spcBef>
                <a:spcPts val="0"/>
              </a:spcBef>
              <a:buNone/>
              <a:defRPr sz="1500">
                <a:solidFill>
                  <a:schemeClr val="bg1"/>
                </a:solidFill>
              </a:defRPr>
            </a:lvl1pPr>
            <a:lvl2pPr>
              <a:buNone/>
              <a:defRPr/>
            </a:lvl2pPr>
            <a:lvl3pPr>
              <a:buNone/>
              <a:defRPr/>
            </a:lvl3pPr>
            <a:lvl4pPr>
              <a:buNone/>
              <a:defRPr/>
            </a:lvl4pPr>
            <a:lvl5pPr>
              <a:buNone/>
              <a:defRPr/>
            </a:lvl5pPr>
          </a:lstStyle>
          <a:p>
            <a:pPr lvl="0"/>
            <a:r>
              <a:rPr lang="en-US"/>
              <a:t>Edit Master text styles</a:t>
            </a:r>
          </a:p>
        </p:txBody>
      </p:sp>
      <p:sp>
        <p:nvSpPr>
          <p:cNvPr id="2" name="Slide Number Placeholder 1">
            <a:extLst>
              <a:ext uri="{FF2B5EF4-FFF2-40B4-BE49-F238E27FC236}">
                <a16:creationId xmlns:a16="http://schemas.microsoft.com/office/drawing/2014/main" id="{63AE0943-49E5-4B67-995B-D2294CDFFC31}"/>
              </a:ext>
            </a:extLst>
          </p:cNvPr>
          <p:cNvSpPr>
            <a:spLocks noGrp="1"/>
          </p:cNvSpPr>
          <p:nvPr>
            <p:ph type="sldNum" sz="quarter" idx="14"/>
          </p:nvPr>
        </p:nvSpPr>
        <p:spPr/>
        <p:txBody>
          <a:bodyPr/>
          <a:lstStyle/>
          <a:p>
            <a:fld id="{AD816501-AAE5-214E-B100-00C3DC5F5E3F}" type="slidenum">
              <a:rPr lang="en-US" smtClean="0"/>
              <a:pPr/>
              <a:t>‹#›</a:t>
            </a:fld>
            <a:endParaRPr lang="en-US"/>
          </a:p>
        </p:txBody>
      </p:sp>
    </p:spTree>
    <p:custDataLst>
      <p:tags r:id="rId1"/>
    </p:custData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custDataLst>
      <p:tags r:id="rId1"/>
    </p:custData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quote or statement red">
    <p:bg>
      <p:bgPr>
        <a:solidFill>
          <a:schemeClr val="accent1"/>
        </a:solidFill>
        <a:effectLst/>
      </p:bgPr>
    </p:bg>
    <p:spTree>
      <p:nvGrpSpPr>
        <p:cNvPr id="1" name=""/>
        <p:cNvGrpSpPr/>
        <p:nvPr/>
      </p:nvGrpSpPr>
      <p:grpSpPr>
        <a:xfrm>
          <a:off x="0" y="0"/>
          <a:ext cx="0" cy="0"/>
          <a:chOff x="0" y="0"/>
          <a:chExt cx="0" cy="0"/>
        </a:xfrm>
      </p:grpSpPr>
      <p:sp>
        <p:nvSpPr>
          <p:cNvPr id="4" name="Title 2"/>
          <p:cNvSpPr>
            <a:spLocks noGrp="1"/>
          </p:cNvSpPr>
          <p:nvPr>
            <p:ph type="title" hasCustomPrompt="1"/>
          </p:nvPr>
        </p:nvSpPr>
        <p:spPr>
          <a:xfrm>
            <a:off x="605367" y="1983439"/>
            <a:ext cx="10981267" cy="1538883"/>
          </a:xfrm>
        </p:spPr>
        <p:txBody>
          <a:bodyPr anchor="ctr"/>
          <a:lstStyle>
            <a:lvl1pPr algn="l">
              <a:lnSpc>
                <a:spcPct val="100000"/>
              </a:lnSpc>
              <a:defRPr sz="5000" kern="1500" spc="-100" baseline="0">
                <a:solidFill>
                  <a:schemeClr val="bg1"/>
                </a:solidFill>
              </a:defRPr>
            </a:lvl1pPr>
          </a:lstStyle>
          <a:p>
            <a:r>
              <a:rPr lang="en-US"/>
              <a:t>“Click to edit quote </a:t>
            </a:r>
            <a:br>
              <a:rPr lang="en-US"/>
            </a:br>
            <a:r>
              <a:rPr lang="en-US"/>
              <a:t>or statement.”</a:t>
            </a:r>
          </a:p>
        </p:txBody>
      </p:sp>
      <p:sp>
        <p:nvSpPr>
          <p:cNvPr id="5" name="Text Placeholder 5"/>
          <p:cNvSpPr>
            <a:spLocks noGrp="1"/>
          </p:cNvSpPr>
          <p:nvPr>
            <p:ph type="body" sz="quarter" idx="10" hasCustomPrompt="1"/>
          </p:nvPr>
        </p:nvSpPr>
        <p:spPr>
          <a:xfrm>
            <a:off x="605367" y="5083557"/>
            <a:ext cx="10981267" cy="1481138"/>
          </a:xfrm>
        </p:spPr>
        <p:txBody>
          <a:bodyPr/>
          <a:lstStyle>
            <a:lvl1pPr marL="0" indent="0" algn="l">
              <a:lnSpc>
                <a:spcPct val="100000"/>
              </a:lnSpc>
              <a:spcBef>
                <a:spcPts val="0"/>
              </a:spcBef>
              <a:buNone/>
              <a:defRPr sz="5000" b="1" kern="1500" spc="-100" baseline="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 Attribution</a:t>
            </a:r>
          </a:p>
        </p:txBody>
      </p:sp>
    </p:spTree>
    <p:custDataLst>
      <p:tags r:id="rId1"/>
    </p:custData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quote or statement blue">
    <p:bg>
      <p:bgPr>
        <a:solidFill>
          <a:schemeClr val="accent2"/>
        </a:solidFill>
        <a:effectLst/>
      </p:bgPr>
    </p:bg>
    <p:spTree>
      <p:nvGrpSpPr>
        <p:cNvPr id="1" name=""/>
        <p:cNvGrpSpPr/>
        <p:nvPr/>
      </p:nvGrpSpPr>
      <p:grpSpPr>
        <a:xfrm>
          <a:off x="0" y="0"/>
          <a:ext cx="0" cy="0"/>
          <a:chOff x="0" y="0"/>
          <a:chExt cx="0" cy="0"/>
        </a:xfrm>
      </p:grpSpPr>
      <p:sp>
        <p:nvSpPr>
          <p:cNvPr id="9" name="Title 2"/>
          <p:cNvSpPr>
            <a:spLocks noGrp="1"/>
          </p:cNvSpPr>
          <p:nvPr>
            <p:ph type="title" hasCustomPrompt="1"/>
          </p:nvPr>
        </p:nvSpPr>
        <p:spPr>
          <a:xfrm>
            <a:off x="605367" y="1983439"/>
            <a:ext cx="10981267" cy="1538883"/>
          </a:xfrm>
        </p:spPr>
        <p:txBody>
          <a:bodyPr anchor="ctr"/>
          <a:lstStyle>
            <a:lvl1pPr algn="l">
              <a:lnSpc>
                <a:spcPct val="100000"/>
              </a:lnSpc>
              <a:defRPr sz="5000" kern="1500" spc="-100" baseline="0">
                <a:solidFill>
                  <a:schemeClr val="bg1"/>
                </a:solidFill>
              </a:defRPr>
            </a:lvl1pPr>
          </a:lstStyle>
          <a:p>
            <a:r>
              <a:rPr lang="en-US"/>
              <a:t>“Click to edit quote </a:t>
            </a:r>
            <a:br>
              <a:rPr lang="en-US"/>
            </a:br>
            <a:r>
              <a:rPr lang="en-US"/>
              <a:t>or statement.”</a:t>
            </a:r>
          </a:p>
        </p:txBody>
      </p:sp>
      <p:sp>
        <p:nvSpPr>
          <p:cNvPr id="10" name="Text Placeholder 5"/>
          <p:cNvSpPr>
            <a:spLocks noGrp="1"/>
          </p:cNvSpPr>
          <p:nvPr>
            <p:ph type="body" sz="quarter" idx="10" hasCustomPrompt="1"/>
          </p:nvPr>
        </p:nvSpPr>
        <p:spPr>
          <a:xfrm>
            <a:off x="605367" y="5083557"/>
            <a:ext cx="10981267" cy="1481138"/>
          </a:xfrm>
        </p:spPr>
        <p:txBody>
          <a:bodyPr/>
          <a:lstStyle>
            <a:lvl1pPr marL="0" indent="0" algn="l">
              <a:lnSpc>
                <a:spcPct val="100000"/>
              </a:lnSpc>
              <a:spcBef>
                <a:spcPts val="0"/>
              </a:spcBef>
              <a:buNone/>
              <a:defRPr sz="5000" b="1" kern="1500" spc="-100" baseline="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 Attribution</a:t>
            </a:r>
          </a:p>
        </p:txBody>
      </p:sp>
    </p:spTree>
    <p:custDataLst>
      <p:tags r:id="rId1"/>
    </p:custData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quote or statement magenta">
    <p:bg>
      <p:bgPr>
        <a:solidFill>
          <a:schemeClr val="accent3"/>
        </a:solidFill>
        <a:effectLst/>
      </p:bgPr>
    </p:bg>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05367" y="1970615"/>
            <a:ext cx="10981267" cy="1564531"/>
          </a:xfrm>
        </p:spPr>
        <p:txBody>
          <a:bodyPr anchor="ctr"/>
          <a:lstStyle>
            <a:lvl1pPr algn="l">
              <a:lnSpc>
                <a:spcPct val="100000"/>
              </a:lnSpc>
              <a:defRPr sz="5000" kern="1500" spc="-100" baseline="0">
                <a:solidFill>
                  <a:schemeClr val="bg1"/>
                </a:solidFill>
              </a:defRPr>
            </a:lvl1pPr>
          </a:lstStyle>
          <a:p>
            <a:r>
              <a:rPr lang="en-US"/>
              <a:t>“Click to edit quote </a:t>
            </a:r>
            <a:br>
              <a:rPr lang="en-US"/>
            </a:br>
            <a:r>
              <a:rPr lang="en-US"/>
              <a:t>or statement.”</a:t>
            </a:r>
          </a:p>
        </p:txBody>
      </p:sp>
      <p:sp>
        <p:nvSpPr>
          <p:cNvPr id="8" name="Text Placeholder 5"/>
          <p:cNvSpPr>
            <a:spLocks noGrp="1"/>
          </p:cNvSpPr>
          <p:nvPr>
            <p:ph type="body" sz="quarter" idx="10" hasCustomPrompt="1"/>
          </p:nvPr>
        </p:nvSpPr>
        <p:spPr>
          <a:xfrm>
            <a:off x="605367" y="5083557"/>
            <a:ext cx="10981267" cy="1481138"/>
          </a:xfrm>
        </p:spPr>
        <p:txBody>
          <a:bodyPr/>
          <a:lstStyle>
            <a:lvl1pPr marL="0" indent="0" algn="l">
              <a:lnSpc>
                <a:spcPct val="100000"/>
              </a:lnSpc>
              <a:spcBef>
                <a:spcPts val="0"/>
              </a:spcBef>
              <a:buNone/>
              <a:defRPr sz="5000" b="1" kern="1500" spc="-100" baseline="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 Attribution</a:t>
            </a:r>
          </a:p>
        </p:txBody>
      </p:sp>
    </p:spTree>
    <p:custDataLst>
      <p:tags r:id="rId1"/>
    </p:custData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J&amp;J Signature">
    <p:bg>
      <p:bgPr>
        <a:solidFill>
          <a:srgbClr val="F4F4F4">
            <a:alpha val="0"/>
          </a:srgbClr>
        </a:solidFill>
        <a:effectLst/>
      </p:bgPr>
    </p:bg>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390388981"/>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1_title, graphic">
    <p:spTree>
      <p:nvGrpSpPr>
        <p:cNvPr id="1" name=""/>
        <p:cNvGrpSpPr/>
        <p:nvPr/>
      </p:nvGrpSpPr>
      <p:grpSpPr>
        <a:xfrm>
          <a:off x="0" y="0"/>
          <a:ext cx="0" cy="0"/>
          <a:chOff x="0" y="0"/>
          <a:chExt cx="0" cy="0"/>
        </a:xfrm>
      </p:grpSpPr>
      <p:sp>
        <p:nvSpPr>
          <p:cNvPr id="2" name="Title 1"/>
          <p:cNvSpPr>
            <a:spLocks noGrp="1"/>
          </p:cNvSpPr>
          <p:nvPr>
            <p:ph type="title"/>
          </p:nvPr>
        </p:nvSpPr>
        <p:spPr>
          <a:xfrm>
            <a:off x="605367" y="378458"/>
            <a:ext cx="10145760" cy="577081"/>
          </a:xfrm>
        </p:spPr>
        <p:txBody>
          <a:bodyPr/>
          <a:lstStyle>
            <a:lvl1pPr>
              <a:defRPr sz="3750">
                <a:solidFill>
                  <a:schemeClr val="tx1"/>
                </a:solidFill>
              </a:defRPr>
            </a:lvl1pPr>
          </a:lstStyle>
          <a:p>
            <a:r>
              <a:rPr lang="en-US"/>
              <a:t>Click to edit Master title style</a:t>
            </a:r>
          </a:p>
        </p:txBody>
      </p:sp>
      <p:sp>
        <p:nvSpPr>
          <p:cNvPr id="7" name="Content Placeholder 11"/>
          <p:cNvSpPr>
            <a:spLocks noGrp="1"/>
          </p:cNvSpPr>
          <p:nvPr>
            <p:ph sz="quarter" idx="15"/>
          </p:nvPr>
        </p:nvSpPr>
        <p:spPr>
          <a:xfrm>
            <a:off x="601601" y="1713178"/>
            <a:ext cx="10985780" cy="4193910"/>
          </a:xfrm>
        </p:spPr>
        <p:txBody>
          <a:bodyPr/>
          <a:lstStyle>
            <a:lvl1pPr marL="0" marR="0" indent="0" algn="ctr" defTabSz="914363" rtl="0" eaLnBrk="1" fontAlgn="base" latinLnBrk="0" hangingPunct="1">
              <a:lnSpc>
                <a:spcPct val="100000"/>
              </a:lnSpc>
              <a:spcBef>
                <a:spcPct val="0"/>
              </a:spcBef>
              <a:spcAft>
                <a:spcPct val="0"/>
              </a:spcAft>
              <a:buClrTx/>
              <a:buSzTx/>
              <a:buFontTx/>
              <a:buNone/>
              <a:tabLst/>
              <a:defRPr sz="2000"/>
            </a:lvl1pPr>
          </a:lstStyle>
          <a:p>
            <a:pPr marL="0" marR="0" lvl="0"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Click to edit Master text styles</a:t>
            </a:r>
          </a:p>
          <a:p>
            <a:pPr marL="0" marR="0" lvl="1"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Second level</a:t>
            </a:r>
          </a:p>
          <a:p>
            <a:pPr marL="0" marR="0" lvl="2"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Third level</a:t>
            </a:r>
          </a:p>
          <a:p>
            <a:pPr marL="0" marR="0" lvl="3"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Fourth level</a:t>
            </a:r>
          </a:p>
          <a:p>
            <a:pPr marL="0" marR="0" lvl="4"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Fifth level</a:t>
            </a:r>
            <a:endParaRPr lang="en-US"/>
          </a:p>
        </p:txBody>
      </p:sp>
      <p:sp>
        <p:nvSpPr>
          <p:cNvPr id="16" name="Text Placeholder 19"/>
          <p:cNvSpPr>
            <a:spLocks noGrp="1"/>
          </p:cNvSpPr>
          <p:nvPr>
            <p:ph type="body" sz="quarter" idx="16" hasCustomPrompt="1"/>
          </p:nvPr>
        </p:nvSpPr>
        <p:spPr>
          <a:xfrm>
            <a:off x="601134" y="6093619"/>
            <a:ext cx="10985500" cy="159263"/>
          </a:xfrm>
        </p:spPr>
        <p:txBody>
          <a:bodyPr anchor="ctr"/>
          <a:lstStyle>
            <a:lvl1pPr marL="0" indent="0">
              <a:buNone/>
              <a:defRPr sz="1000" baseline="0"/>
            </a:lvl1pPr>
            <a:lvl2pPr marL="217161" indent="0">
              <a:buNone/>
              <a:defRPr sz="1000"/>
            </a:lvl2pPr>
            <a:lvl3pPr marL="530330" indent="0">
              <a:buNone/>
              <a:defRPr sz="1000"/>
            </a:lvl3pPr>
            <a:lvl4pPr marL="896076" indent="0">
              <a:buNone/>
              <a:defRPr sz="1000"/>
            </a:lvl4pPr>
            <a:lvl5pPr marL="1296777" indent="0">
              <a:buNone/>
              <a:defRPr sz="1000"/>
            </a:lvl5pPr>
          </a:lstStyle>
          <a:p>
            <a:r>
              <a:rPr lang="en-US" sz="1000">
                <a:solidFill>
                  <a:srgbClr val="595959"/>
                </a:solidFill>
              </a:rPr>
              <a:t>Click to add footnote</a:t>
            </a:r>
          </a:p>
        </p:txBody>
      </p:sp>
      <p:sp>
        <p:nvSpPr>
          <p:cNvPr id="9" name="Slide Number Placeholder 5"/>
          <p:cNvSpPr>
            <a:spLocks noGrp="1"/>
          </p:cNvSpPr>
          <p:nvPr>
            <p:ph type="sldNum" sz="quarter" idx="4"/>
          </p:nvPr>
        </p:nvSpPr>
        <p:spPr>
          <a:xfrm>
            <a:off x="11586635" y="6332953"/>
            <a:ext cx="454400" cy="333375"/>
          </a:xfrm>
          <a:prstGeom prst="rect">
            <a:avLst/>
          </a:prstGeom>
        </p:spPr>
        <p:txBody>
          <a:bodyPr vert="horz" lIns="91440" tIns="45720" rIns="91440" bIns="45720" rtlCol="0" anchor="ctr"/>
          <a:lstStyle>
            <a:lvl1pPr algn="r">
              <a:defRPr sz="800">
                <a:solidFill>
                  <a:srgbClr val="FF0000"/>
                </a:solidFill>
              </a:defRPr>
            </a:lvl1pPr>
          </a:lstStyle>
          <a:p>
            <a:fld id="{AD816501-AAE5-214E-B100-00C3DC5F5E3F}" type="slidenum">
              <a:rPr lang="en-US" smtClean="0"/>
              <a:pPr/>
              <a:t>‹#›</a:t>
            </a:fld>
            <a:endParaRPr lang="en-US"/>
          </a:p>
        </p:txBody>
      </p:sp>
      <p:sp>
        <p:nvSpPr>
          <p:cNvPr id="10" name="Text Placeholder 19"/>
          <p:cNvSpPr>
            <a:spLocks noGrp="1"/>
          </p:cNvSpPr>
          <p:nvPr>
            <p:ph type="body" sz="quarter" idx="17" hasCustomPrompt="1"/>
          </p:nvPr>
        </p:nvSpPr>
        <p:spPr>
          <a:xfrm>
            <a:off x="7471833" y="6331368"/>
            <a:ext cx="4114803" cy="334960"/>
          </a:xfrm>
        </p:spPr>
        <p:txBody>
          <a:bodyPr anchor="ctr"/>
          <a:lstStyle>
            <a:lvl1pPr marL="0" indent="0" algn="r">
              <a:buNone/>
              <a:defRPr sz="1000" b="1" baseline="0"/>
            </a:lvl1pPr>
            <a:lvl2pPr marL="217161" indent="0">
              <a:buNone/>
              <a:defRPr sz="1000"/>
            </a:lvl2pPr>
            <a:lvl3pPr marL="530330" indent="0">
              <a:buNone/>
              <a:defRPr sz="1000"/>
            </a:lvl3pPr>
            <a:lvl4pPr marL="896076" indent="0">
              <a:buNone/>
              <a:defRPr sz="1000"/>
            </a:lvl4pPr>
            <a:lvl5pPr marL="1296777" indent="0">
              <a:buNone/>
              <a:defRPr sz="1000"/>
            </a:lvl5pPr>
          </a:lstStyle>
          <a:p>
            <a:r>
              <a:rPr lang="en-US" sz="1000">
                <a:solidFill>
                  <a:srgbClr val="595959"/>
                </a:solidFill>
              </a:rPr>
              <a:t>OPTIONAL FUNCTION NAME</a:t>
            </a:r>
          </a:p>
        </p:txBody>
      </p:sp>
    </p:spTree>
    <p:extLst>
      <p:ext uri="{BB962C8B-B14F-4D97-AF65-F5344CB8AC3E}">
        <p14:creationId xmlns:p14="http://schemas.microsoft.com/office/powerpoint/2010/main" val="819138703"/>
      </p:ext>
    </p:extLst>
  </p:cSld>
  <p:clrMapOvr>
    <a:masterClrMapping/>
  </p:clrMapOvr>
  <p:transition>
    <p:fade/>
  </p:transition>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itle, sub, RIGHT HALF bullets">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B726643-E58E-CC48-AF17-2A78BB6C30D4}"/>
              </a:ext>
            </a:extLst>
          </p:cNvPr>
          <p:cNvSpPr/>
          <p:nvPr userDrawn="1"/>
        </p:nvSpPr>
        <p:spPr bwMode="auto">
          <a:xfrm>
            <a:off x="601134" y="1361789"/>
            <a:ext cx="2576963" cy="4553236"/>
          </a:xfrm>
          <a:prstGeom prst="rect">
            <a:avLst/>
          </a:prstGeom>
          <a:solidFill>
            <a:schemeClr val="bg2"/>
          </a:solidFill>
          <a:ln w="12700" cap="flat" cmpd="sng" algn="ctr">
            <a:noFill/>
            <a:prstDash val="solid"/>
            <a:round/>
            <a:headEnd type="none" w="med" len="med"/>
            <a:tailEnd type="none" w="med" len="med"/>
          </a:ln>
          <a:effectLst/>
        </p:spPr>
        <p:txBody>
          <a:bodyPr vert="horz" wrap="square" lIns="76200" tIns="38100" rIns="76200" bIns="38100" numCol="1" rtlCol="0" anchor="ctr" anchorCtr="0" compatLnSpc="1">
            <a:prstTxWarp prst="textNoShape">
              <a:avLst/>
            </a:prstTxWarp>
          </a:bodyPr>
          <a:lstStyle/>
          <a:p>
            <a:pPr marL="0" marR="0" indent="0" algn="ctr" defTabSz="761970" rtl="0" eaLnBrk="1" fontAlgn="base" latinLnBrk="0" hangingPunct="1">
              <a:lnSpc>
                <a:spcPct val="100000"/>
              </a:lnSpc>
              <a:spcBef>
                <a:spcPct val="0"/>
              </a:spcBef>
              <a:spcAft>
                <a:spcPct val="0"/>
              </a:spcAft>
              <a:buClrTx/>
              <a:buSzTx/>
              <a:buFontTx/>
              <a:buNone/>
              <a:tabLst/>
            </a:pPr>
            <a:endParaRPr kumimoji="0" lang="en-US" sz="2667" b="0" i="0" u="none" strike="noStrike" cap="none" normalizeH="0" baseline="0" err="1">
              <a:ln>
                <a:noFill/>
              </a:ln>
              <a:solidFill>
                <a:srgbClr val="D8D8D8"/>
              </a:solidFill>
              <a:effectLst/>
              <a:latin typeface="Arial" panose="020B0604020202020204" pitchFamily="34" charset="0"/>
              <a:ea typeface="ヒラギノ角ゴ ProN W3" pitchFamily="-110" charset="-128"/>
              <a:cs typeface="ヒラギノ角ゴ ProN W3" pitchFamily="-110" charset="-128"/>
              <a:sym typeface="Arial" pitchFamily="-110" charset="0"/>
            </a:endParaRPr>
          </a:p>
        </p:txBody>
      </p:sp>
      <p:sp>
        <p:nvSpPr>
          <p:cNvPr id="14" name="Rectangle 13">
            <a:extLst>
              <a:ext uri="{FF2B5EF4-FFF2-40B4-BE49-F238E27FC236}">
                <a16:creationId xmlns:a16="http://schemas.microsoft.com/office/drawing/2014/main" id="{12E188AA-0D2B-E449-A0C8-1EFBC82B9C91}"/>
              </a:ext>
            </a:extLst>
          </p:cNvPr>
          <p:cNvSpPr/>
          <p:nvPr userDrawn="1"/>
        </p:nvSpPr>
        <p:spPr bwMode="auto">
          <a:xfrm>
            <a:off x="9009671" y="1361789"/>
            <a:ext cx="2576963" cy="4553236"/>
          </a:xfrm>
          <a:prstGeom prst="rect">
            <a:avLst/>
          </a:prstGeom>
          <a:solidFill>
            <a:schemeClr val="bg2"/>
          </a:solidFill>
          <a:ln w="12700" cap="flat" cmpd="sng" algn="ctr">
            <a:noFill/>
            <a:prstDash val="solid"/>
            <a:round/>
            <a:headEnd type="none" w="med" len="med"/>
            <a:tailEnd type="none" w="med" len="med"/>
          </a:ln>
          <a:effectLst/>
        </p:spPr>
        <p:txBody>
          <a:bodyPr vert="horz" wrap="square" lIns="76200" tIns="38100" rIns="76200" bIns="38100" numCol="1" rtlCol="0" anchor="ctr" anchorCtr="0" compatLnSpc="1">
            <a:prstTxWarp prst="textNoShape">
              <a:avLst/>
            </a:prstTxWarp>
          </a:bodyPr>
          <a:lstStyle/>
          <a:p>
            <a:pPr marL="0" marR="0" indent="0" algn="ctr" defTabSz="761970" rtl="0" eaLnBrk="1" fontAlgn="base" latinLnBrk="0" hangingPunct="1">
              <a:lnSpc>
                <a:spcPct val="100000"/>
              </a:lnSpc>
              <a:spcBef>
                <a:spcPct val="0"/>
              </a:spcBef>
              <a:spcAft>
                <a:spcPct val="0"/>
              </a:spcAft>
              <a:buClrTx/>
              <a:buSzTx/>
              <a:buFontTx/>
              <a:buNone/>
              <a:tabLst/>
            </a:pPr>
            <a:endParaRPr kumimoji="0" lang="en-US" sz="2667" b="0" i="0" u="none" strike="noStrike" cap="none" normalizeH="0" baseline="0" err="1">
              <a:ln>
                <a:noFill/>
              </a:ln>
              <a:solidFill>
                <a:srgbClr val="D8D8D8"/>
              </a:solidFill>
              <a:effectLst/>
              <a:latin typeface="Arial" panose="020B0604020202020204" pitchFamily="34" charset="0"/>
              <a:ea typeface="ヒラギノ角ゴ ProN W3" pitchFamily="-110" charset="-128"/>
              <a:cs typeface="ヒラギノ角ゴ ProN W3" pitchFamily="-110" charset="-128"/>
              <a:sym typeface="Arial" pitchFamily="-110" charset="0"/>
            </a:endParaRPr>
          </a:p>
        </p:txBody>
      </p:sp>
      <p:sp>
        <p:nvSpPr>
          <p:cNvPr id="16" name="Rectangle 15">
            <a:extLst>
              <a:ext uri="{FF2B5EF4-FFF2-40B4-BE49-F238E27FC236}">
                <a16:creationId xmlns:a16="http://schemas.microsoft.com/office/drawing/2014/main" id="{3C5CF704-52FC-5740-8859-CC46FFF32894}"/>
              </a:ext>
            </a:extLst>
          </p:cNvPr>
          <p:cNvSpPr/>
          <p:nvPr userDrawn="1"/>
        </p:nvSpPr>
        <p:spPr bwMode="auto">
          <a:xfrm>
            <a:off x="3409073" y="1361789"/>
            <a:ext cx="2576963" cy="4553236"/>
          </a:xfrm>
          <a:prstGeom prst="rect">
            <a:avLst/>
          </a:prstGeom>
          <a:solidFill>
            <a:schemeClr val="bg2"/>
          </a:solidFill>
          <a:ln w="12700" cap="flat" cmpd="sng" algn="ctr">
            <a:noFill/>
            <a:prstDash val="solid"/>
            <a:round/>
            <a:headEnd type="none" w="med" len="med"/>
            <a:tailEnd type="none" w="med" len="med"/>
          </a:ln>
          <a:effectLst/>
        </p:spPr>
        <p:txBody>
          <a:bodyPr vert="horz" wrap="square" lIns="76200" tIns="38100" rIns="76200" bIns="38100" numCol="1" rtlCol="0" anchor="ctr" anchorCtr="0" compatLnSpc="1">
            <a:prstTxWarp prst="textNoShape">
              <a:avLst/>
            </a:prstTxWarp>
          </a:bodyPr>
          <a:lstStyle/>
          <a:p>
            <a:pPr marL="0" marR="0" indent="0" algn="ctr" defTabSz="761970" rtl="0" eaLnBrk="1" fontAlgn="base" latinLnBrk="0" hangingPunct="1">
              <a:lnSpc>
                <a:spcPct val="100000"/>
              </a:lnSpc>
              <a:spcBef>
                <a:spcPct val="0"/>
              </a:spcBef>
              <a:spcAft>
                <a:spcPct val="0"/>
              </a:spcAft>
              <a:buClrTx/>
              <a:buSzTx/>
              <a:buFontTx/>
              <a:buNone/>
              <a:tabLst/>
            </a:pPr>
            <a:endParaRPr kumimoji="0" lang="en-US" sz="2667" b="0" i="0" u="none" strike="noStrike" cap="none" normalizeH="0" baseline="0" err="1">
              <a:ln>
                <a:noFill/>
              </a:ln>
              <a:solidFill>
                <a:srgbClr val="D8D8D8"/>
              </a:solidFill>
              <a:effectLst/>
              <a:latin typeface="Arial" panose="020B0604020202020204" pitchFamily="34" charset="0"/>
              <a:ea typeface="ヒラギノ角ゴ ProN W3" pitchFamily="-110" charset="-128"/>
              <a:cs typeface="ヒラギノ角ゴ ProN W3" pitchFamily="-110" charset="-128"/>
              <a:sym typeface="Arial" pitchFamily="-110" charset="0"/>
            </a:endParaRPr>
          </a:p>
        </p:txBody>
      </p:sp>
      <p:sp>
        <p:nvSpPr>
          <p:cNvPr id="17" name="Rectangle 16">
            <a:extLst>
              <a:ext uri="{FF2B5EF4-FFF2-40B4-BE49-F238E27FC236}">
                <a16:creationId xmlns:a16="http://schemas.microsoft.com/office/drawing/2014/main" id="{63914D36-44F9-2F48-BE16-3B089B393692}"/>
              </a:ext>
            </a:extLst>
          </p:cNvPr>
          <p:cNvSpPr/>
          <p:nvPr userDrawn="1"/>
        </p:nvSpPr>
        <p:spPr bwMode="auto">
          <a:xfrm>
            <a:off x="6209372" y="1361789"/>
            <a:ext cx="2576963" cy="4553236"/>
          </a:xfrm>
          <a:prstGeom prst="rect">
            <a:avLst/>
          </a:prstGeom>
          <a:solidFill>
            <a:schemeClr val="bg2"/>
          </a:solidFill>
          <a:ln w="12700" cap="flat" cmpd="sng" algn="ctr">
            <a:noFill/>
            <a:prstDash val="solid"/>
            <a:round/>
            <a:headEnd type="none" w="med" len="med"/>
            <a:tailEnd type="none" w="med" len="med"/>
          </a:ln>
          <a:effectLst/>
        </p:spPr>
        <p:txBody>
          <a:bodyPr vert="horz" wrap="square" lIns="76200" tIns="38100" rIns="76200" bIns="38100" numCol="1" rtlCol="0" anchor="ctr" anchorCtr="0" compatLnSpc="1">
            <a:prstTxWarp prst="textNoShape">
              <a:avLst/>
            </a:prstTxWarp>
          </a:bodyPr>
          <a:lstStyle/>
          <a:p>
            <a:pPr marL="0" marR="0" indent="0" algn="ctr" defTabSz="761970" rtl="0" eaLnBrk="1" fontAlgn="base" latinLnBrk="0" hangingPunct="1">
              <a:lnSpc>
                <a:spcPct val="100000"/>
              </a:lnSpc>
              <a:spcBef>
                <a:spcPct val="0"/>
              </a:spcBef>
              <a:spcAft>
                <a:spcPct val="0"/>
              </a:spcAft>
              <a:buClrTx/>
              <a:buSzTx/>
              <a:buFontTx/>
              <a:buNone/>
              <a:tabLst/>
            </a:pPr>
            <a:endParaRPr kumimoji="0" lang="en-US" sz="2667" b="0" i="0" u="none" strike="noStrike" cap="none" normalizeH="0" baseline="0" err="1">
              <a:ln>
                <a:noFill/>
              </a:ln>
              <a:solidFill>
                <a:srgbClr val="D8D8D8"/>
              </a:solidFill>
              <a:effectLst/>
              <a:latin typeface="Arial" panose="020B0604020202020204" pitchFamily="34" charset="0"/>
              <a:ea typeface="ヒラギノ角ゴ ProN W3" pitchFamily="-110" charset="-128"/>
              <a:cs typeface="ヒラギノ角ゴ ProN W3" pitchFamily="-110" charset="-128"/>
              <a:sym typeface="Arial" pitchFamily="-110" charset="0"/>
            </a:endParaRPr>
          </a:p>
        </p:txBody>
      </p:sp>
      <p:sp>
        <p:nvSpPr>
          <p:cNvPr id="27" name="Text Placeholder 2">
            <a:extLst>
              <a:ext uri="{FF2B5EF4-FFF2-40B4-BE49-F238E27FC236}">
                <a16:creationId xmlns:a16="http://schemas.microsoft.com/office/drawing/2014/main" id="{D3DE7820-60D0-2A47-98FB-E1D6F0ECB6D9}"/>
              </a:ext>
            </a:extLst>
          </p:cNvPr>
          <p:cNvSpPr>
            <a:spLocks noGrp="1"/>
          </p:cNvSpPr>
          <p:nvPr>
            <p:ph type="body" sz="quarter" idx="18"/>
          </p:nvPr>
        </p:nvSpPr>
        <p:spPr>
          <a:xfrm>
            <a:off x="744803" y="1558396"/>
            <a:ext cx="2169583" cy="404813"/>
          </a:xfrm>
        </p:spPr>
        <p:txBody>
          <a:bodyPr/>
          <a:lstStyle>
            <a:lvl1pPr marL="0" indent="0">
              <a:buNone/>
              <a:defRPr sz="2000" b="1">
                <a:solidFill>
                  <a:schemeClr val="tx2"/>
                </a:solidFill>
                <a:latin typeface="Arial" panose="020B0604020202020204" pitchFamily="34" charset="0"/>
              </a:defRPr>
            </a:lvl1pPr>
            <a:lvl2pPr>
              <a:defRPr sz="2000"/>
            </a:lvl2pPr>
            <a:lvl3pPr>
              <a:defRPr sz="2000"/>
            </a:lvl3pPr>
            <a:lvl4pPr>
              <a:defRPr sz="2000"/>
            </a:lvl4pPr>
            <a:lvl5pPr>
              <a:defRPr sz="2000"/>
            </a:lvl5pPr>
          </a:lstStyle>
          <a:p>
            <a:pPr lvl="0"/>
            <a:r>
              <a:rPr lang="en-US"/>
              <a:t>Click to edit Master</a:t>
            </a:r>
          </a:p>
        </p:txBody>
      </p:sp>
      <p:sp>
        <p:nvSpPr>
          <p:cNvPr id="28" name="Text Placeholder 2">
            <a:extLst>
              <a:ext uri="{FF2B5EF4-FFF2-40B4-BE49-F238E27FC236}">
                <a16:creationId xmlns:a16="http://schemas.microsoft.com/office/drawing/2014/main" id="{46258EAD-CB9B-C745-A692-276ADD6A527E}"/>
              </a:ext>
            </a:extLst>
          </p:cNvPr>
          <p:cNvSpPr>
            <a:spLocks noGrp="1"/>
          </p:cNvSpPr>
          <p:nvPr>
            <p:ph type="body" sz="quarter" idx="19"/>
          </p:nvPr>
        </p:nvSpPr>
        <p:spPr>
          <a:xfrm>
            <a:off x="3632382" y="1558396"/>
            <a:ext cx="2169583" cy="404813"/>
          </a:xfrm>
        </p:spPr>
        <p:txBody>
          <a:bodyPr/>
          <a:lstStyle>
            <a:lvl1pPr marL="0" indent="0">
              <a:buNone/>
              <a:defRPr sz="2000" b="1">
                <a:solidFill>
                  <a:schemeClr val="tx2"/>
                </a:solidFill>
                <a:latin typeface="Arial" panose="020B0604020202020204" pitchFamily="34" charset="0"/>
              </a:defRPr>
            </a:lvl1pPr>
            <a:lvl2pPr>
              <a:defRPr sz="2000"/>
            </a:lvl2pPr>
            <a:lvl3pPr>
              <a:defRPr sz="2000"/>
            </a:lvl3pPr>
            <a:lvl4pPr>
              <a:defRPr sz="2000"/>
            </a:lvl4pPr>
            <a:lvl5pPr>
              <a:defRPr sz="2000"/>
            </a:lvl5pPr>
          </a:lstStyle>
          <a:p>
            <a:pPr lvl="0"/>
            <a:r>
              <a:rPr lang="en-US"/>
              <a:t>Click to edit Master</a:t>
            </a:r>
          </a:p>
        </p:txBody>
      </p:sp>
      <p:sp>
        <p:nvSpPr>
          <p:cNvPr id="30" name="Text Placeholder 2">
            <a:extLst>
              <a:ext uri="{FF2B5EF4-FFF2-40B4-BE49-F238E27FC236}">
                <a16:creationId xmlns:a16="http://schemas.microsoft.com/office/drawing/2014/main" id="{8F6C0358-B85F-6E44-A9CD-2F332E6CD4B9}"/>
              </a:ext>
            </a:extLst>
          </p:cNvPr>
          <p:cNvSpPr>
            <a:spLocks noGrp="1"/>
          </p:cNvSpPr>
          <p:nvPr>
            <p:ph type="body" sz="quarter" idx="20"/>
          </p:nvPr>
        </p:nvSpPr>
        <p:spPr>
          <a:xfrm>
            <a:off x="6399645" y="1558396"/>
            <a:ext cx="2169583" cy="404813"/>
          </a:xfrm>
        </p:spPr>
        <p:txBody>
          <a:bodyPr/>
          <a:lstStyle>
            <a:lvl1pPr marL="0" indent="0">
              <a:buNone/>
              <a:defRPr sz="2000" b="1">
                <a:solidFill>
                  <a:schemeClr val="tx2"/>
                </a:solidFill>
                <a:latin typeface="Arial" panose="020B0604020202020204" pitchFamily="34" charset="0"/>
              </a:defRPr>
            </a:lvl1pPr>
            <a:lvl2pPr>
              <a:defRPr sz="2000"/>
            </a:lvl2pPr>
            <a:lvl3pPr>
              <a:defRPr sz="2000"/>
            </a:lvl3pPr>
            <a:lvl4pPr>
              <a:defRPr sz="2000"/>
            </a:lvl4pPr>
            <a:lvl5pPr>
              <a:defRPr sz="2000"/>
            </a:lvl5pPr>
          </a:lstStyle>
          <a:p>
            <a:pPr lvl="0"/>
            <a:r>
              <a:rPr lang="en-US"/>
              <a:t>Click to edit Master</a:t>
            </a:r>
          </a:p>
        </p:txBody>
      </p:sp>
      <p:sp>
        <p:nvSpPr>
          <p:cNvPr id="33" name="Text Placeholder 4">
            <a:extLst>
              <a:ext uri="{FF2B5EF4-FFF2-40B4-BE49-F238E27FC236}">
                <a16:creationId xmlns:a16="http://schemas.microsoft.com/office/drawing/2014/main" id="{7E4F1039-CF58-6A43-BB44-5674AA4F98B6}"/>
              </a:ext>
            </a:extLst>
          </p:cNvPr>
          <p:cNvSpPr>
            <a:spLocks noGrp="1"/>
          </p:cNvSpPr>
          <p:nvPr>
            <p:ph type="body" sz="quarter" idx="21"/>
          </p:nvPr>
        </p:nvSpPr>
        <p:spPr>
          <a:xfrm>
            <a:off x="804162" y="2141550"/>
            <a:ext cx="2170907" cy="2678906"/>
          </a:xfrm>
        </p:spPr>
        <p:txBody>
          <a:bodyPr/>
          <a:lstStyle>
            <a:lvl1pPr marL="0" indent="0">
              <a:buNone/>
              <a:defRPr sz="1500">
                <a:solidFill>
                  <a:schemeClr val="tx2"/>
                </a:solidFill>
              </a:defRPr>
            </a:lvl1pPr>
            <a:lvl2pPr>
              <a:defRPr sz="1500"/>
            </a:lvl2pPr>
            <a:lvl3pPr>
              <a:defRPr sz="1500"/>
            </a:lvl3pPr>
            <a:lvl4pPr>
              <a:defRPr sz="1500"/>
            </a:lvl4pPr>
            <a:lvl5pPr>
              <a:defRPr sz="1500"/>
            </a:lvl5pPr>
          </a:lstStyle>
          <a:p>
            <a:pPr lvl="0"/>
            <a:r>
              <a:rPr lang="en-US"/>
              <a:t>Click to edit Master text styles</a:t>
            </a:r>
          </a:p>
        </p:txBody>
      </p:sp>
      <p:sp>
        <p:nvSpPr>
          <p:cNvPr id="34" name="Text Placeholder 4">
            <a:extLst>
              <a:ext uri="{FF2B5EF4-FFF2-40B4-BE49-F238E27FC236}">
                <a16:creationId xmlns:a16="http://schemas.microsoft.com/office/drawing/2014/main" id="{F69411A7-265F-C24E-8A73-1D09829D496C}"/>
              </a:ext>
            </a:extLst>
          </p:cNvPr>
          <p:cNvSpPr>
            <a:spLocks noGrp="1"/>
          </p:cNvSpPr>
          <p:nvPr>
            <p:ph type="body" sz="quarter" idx="22"/>
          </p:nvPr>
        </p:nvSpPr>
        <p:spPr>
          <a:xfrm>
            <a:off x="3639662" y="2152334"/>
            <a:ext cx="2170907" cy="2678906"/>
          </a:xfrm>
        </p:spPr>
        <p:txBody>
          <a:bodyPr/>
          <a:lstStyle>
            <a:lvl1pPr marL="0" indent="0" defTabSz="761970">
              <a:buNone/>
              <a:defRPr sz="1500">
                <a:solidFill>
                  <a:schemeClr val="tx2"/>
                </a:solidFill>
              </a:defRPr>
            </a:lvl1pPr>
            <a:lvl2pPr>
              <a:defRPr sz="1500"/>
            </a:lvl2pPr>
            <a:lvl3pPr>
              <a:defRPr sz="1500"/>
            </a:lvl3pPr>
            <a:lvl4pPr>
              <a:defRPr sz="1500"/>
            </a:lvl4pPr>
            <a:lvl5pPr>
              <a:defRPr sz="1500"/>
            </a:lvl5pPr>
          </a:lstStyle>
          <a:p>
            <a:pPr lvl="0"/>
            <a:r>
              <a:rPr lang="en-US"/>
              <a:t>Click to edit Master text styles</a:t>
            </a:r>
          </a:p>
        </p:txBody>
      </p:sp>
      <p:sp>
        <p:nvSpPr>
          <p:cNvPr id="35" name="Text Placeholder 4">
            <a:extLst>
              <a:ext uri="{FF2B5EF4-FFF2-40B4-BE49-F238E27FC236}">
                <a16:creationId xmlns:a16="http://schemas.microsoft.com/office/drawing/2014/main" id="{4D589452-3E57-D440-9FB0-6E4868DB139E}"/>
              </a:ext>
            </a:extLst>
          </p:cNvPr>
          <p:cNvSpPr>
            <a:spLocks noGrp="1"/>
          </p:cNvSpPr>
          <p:nvPr>
            <p:ph type="body" sz="quarter" idx="23"/>
          </p:nvPr>
        </p:nvSpPr>
        <p:spPr>
          <a:xfrm>
            <a:off x="6393557" y="2152334"/>
            <a:ext cx="2170907" cy="2678906"/>
          </a:xfrm>
        </p:spPr>
        <p:txBody>
          <a:bodyPr/>
          <a:lstStyle>
            <a:lvl1pPr marL="0" indent="0" defTabSz="761970">
              <a:buNone/>
              <a:defRPr sz="1500">
                <a:solidFill>
                  <a:schemeClr val="tx2"/>
                </a:solidFill>
              </a:defRPr>
            </a:lvl1pPr>
            <a:lvl2pPr>
              <a:defRPr sz="1500"/>
            </a:lvl2pPr>
            <a:lvl3pPr>
              <a:defRPr sz="1500"/>
            </a:lvl3pPr>
            <a:lvl4pPr>
              <a:defRPr sz="1500"/>
            </a:lvl4pPr>
            <a:lvl5pPr>
              <a:defRPr sz="1500"/>
            </a:lvl5pPr>
          </a:lstStyle>
          <a:p>
            <a:pPr lvl="0"/>
            <a:r>
              <a:rPr lang="en-US"/>
              <a:t>Click to edit Master text styles</a:t>
            </a:r>
          </a:p>
        </p:txBody>
      </p:sp>
      <p:sp>
        <p:nvSpPr>
          <p:cNvPr id="36" name="Text Placeholder 4">
            <a:extLst>
              <a:ext uri="{FF2B5EF4-FFF2-40B4-BE49-F238E27FC236}">
                <a16:creationId xmlns:a16="http://schemas.microsoft.com/office/drawing/2014/main" id="{B4D1912F-14CA-384D-A430-5E9D99E3206C}"/>
              </a:ext>
            </a:extLst>
          </p:cNvPr>
          <p:cNvSpPr>
            <a:spLocks noGrp="1"/>
          </p:cNvSpPr>
          <p:nvPr>
            <p:ph type="body" sz="quarter" idx="24"/>
          </p:nvPr>
        </p:nvSpPr>
        <p:spPr>
          <a:xfrm>
            <a:off x="9187557" y="2152334"/>
            <a:ext cx="2170907" cy="2678906"/>
          </a:xfrm>
        </p:spPr>
        <p:txBody>
          <a:bodyPr/>
          <a:lstStyle>
            <a:lvl1pPr marL="0" indent="0" defTabSz="761970">
              <a:buNone/>
              <a:defRPr sz="1500">
                <a:solidFill>
                  <a:schemeClr val="tx2"/>
                </a:solidFill>
              </a:defRPr>
            </a:lvl1pPr>
            <a:lvl2pPr>
              <a:defRPr sz="1500"/>
            </a:lvl2pPr>
            <a:lvl3pPr>
              <a:defRPr sz="1500"/>
            </a:lvl3pPr>
            <a:lvl4pPr>
              <a:defRPr sz="1500"/>
            </a:lvl4pPr>
            <a:lvl5pPr>
              <a:defRPr sz="1500"/>
            </a:lvl5pPr>
          </a:lstStyle>
          <a:p>
            <a:pPr lvl="0"/>
            <a:r>
              <a:rPr lang="en-US"/>
              <a:t>Click to edit Master text styles</a:t>
            </a:r>
          </a:p>
        </p:txBody>
      </p:sp>
      <p:sp>
        <p:nvSpPr>
          <p:cNvPr id="37" name="Text Placeholder 2">
            <a:extLst>
              <a:ext uri="{FF2B5EF4-FFF2-40B4-BE49-F238E27FC236}">
                <a16:creationId xmlns:a16="http://schemas.microsoft.com/office/drawing/2014/main" id="{57F6A302-A023-0448-9894-EF9B860FE511}"/>
              </a:ext>
            </a:extLst>
          </p:cNvPr>
          <p:cNvSpPr>
            <a:spLocks noGrp="1"/>
          </p:cNvSpPr>
          <p:nvPr>
            <p:ph type="body" sz="quarter" idx="25"/>
          </p:nvPr>
        </p:nvSpPr>
        <p:spPr>
          <a:xfrm>
            <a:off x="9187557" y="1558396"/>
            <a:ext cx="2169583" cy="404813"/>
          </a:xfrm>
        </p:spPr>
        <p:txBody>
          <a:bodyPr/>
          <a:lstStyle>
            <a:lvl1pPr marL="0" indent="0">
              <a:buNone/>
              <a:defRPr sz="2000" b="1">
                <a:solidFill>
                  <a:schemeClr val="tx2"/>
                </a:solidFill>
                <a:latin typeface="Arial" panose="020B0604020202020204" pitchFamily="34" charset="0"/>
              </a:defRPr>
            </a:lvl1pPr>
            <a:lvl2pPr>
              <a:defRPr sz="2000"/>
            </a:lvl2pPr>
            <a:lvl3pPr>
              <a:defRPr sz="2000"/>
            </a:lvl3pPr>
            <a:lvl4pPr>
              <a:defRPr sz="2000"/>
            </a:lvl4pPr>
            <a:lvl5pPr>
              <a:defRPr sz="2000"/>
            </a:lvl5pPr>
          </a:lstStyle>
          <a:p>
            <a:pPr lvl="0"/>
            <a:r>
              <a:rPr lang="en-US"/>
              <a:t>Click to edit Master</a:t>
            </a:r>
          </a:p>
        </p:txBody>
      </p:sp>
      <p:sp>
        <p:nvSpPr>
          <p:cNvPr id="3" name="Title 2">
            <a:extLst>
              <a:ext uri="{FF2B5EF4-FFF2-40B4-BE49-F238E27FC236}">
                <a16:creationId xmlns:a16="http://schemas.microsoft.com/office/drawing/2014/main" id="{D0EEDA15-9DED-45D1-8C97-C9BC64034612}"/>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433046D6-1565-4456-B2F4-E8212E5DDAB8}"/>
              </a:ext>
            </a:extLst>
          </p:cNvPr>
          <p:cNvSpPr>
            <a:spLocks noGrp="1"/>
          </p:cNvSpPr>
          <p:nvPr>
            <p:ph type="sldNum" sz="quarter" idx="29"/>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340975597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ection title gray">
    <p:spTree>
      <p:nvGrpSpPr>
        <p:cNvPr id="1" name=""/>
        <p:cNvGrpSpPr/>
        <p:nvPr/>
      </p:nvGrpSpPr>
      <p:grpSpPr>
        <a:xfrm>
          <a:off x="0" y="0"/>
          <a:ext cx="0" cy="0"/>
          <a:chOff x="0" y="0"/>
          <a:chExt cx="0" cy="0"/>
        </a:xfrm>
      </p:grpSpPr>
      <p:sp>
        <p:nvSpPr>
          <p:cNvPr id="4"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0" cap="none" spc="0" normalizeH="0" baseline="0" noProof="0">
                <a:ln>
                  <a:noFill/>
                </a:ln>
                <a:solidFill>
                  <a:schemeClr val="tx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ection title, sub gray">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tx2"/>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9"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0" cap="none" spc="0" normalizeH="0" baseline="0" noProof="0">
                <a:ln>
                  <a:noFill/>
                </a:ln>
                <a:solidFill>
                  <a:schemeClr val="tx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section title red">
    <p:bg>
      <p:bgPr>
        <a:solidFill>
          <a:schemeClr val="accent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437C8E1B-F248-4942-BD37-363EAF708817}"/>
              </a:ext>
            </a:extLst>
          </p:cNvPr>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ection title, sub red">
    <p:bg>
      <p:bgPr>
        <a:solidFill>
          <a:schemeClr val="accent1"/>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ection title blue">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image" Target="../media/image1.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ags" Target="../tags/tag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2.png"/><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220" name="Rectangle 2"/>
          <p:cNvSpPr>
            <a:spLocks noGrp="1" noChangeArrowheads="1"/>
          </p:cNvSpPr>
          <p:nvPr>
            <p:ph type="body" idx="1"/>
          </p:nvPr>
        </p:nvSpPr>
        <p:spPr bwMode="auto">
          <a:xfrm>
            <a:off x="609600" y="1713179"/>
            <a:ext cx="10972800" cy="4201847"/>
          </a:xfrm>
          <a:prstGeom prst="rect">
            <a:avLst/>
          </a:prstGeom>
          <a:noFill/>
          <a:ln w="12700">
            <a:noFill/>
            <a:miter lim="800000"/>
            <a:headEnd/>
            <a:tailEnd/>
          </a:ln>
        </p:spPr>
        <p:txBody>
          <a:bodyPr vert="horz" wrap="square" lIns="0" tIns="0" rIns="0" bIns="0" numCol="1" anchor="t" anchorCtr="0" compatLnSpc="1">
            <a:prstTxWarp prst="textNoShape">
              <a:avLst/>
            </a:prstTxWarp>
            <a:noAutofit/>
          </a:bodyPr>
          <a:lstStyle/>
          <a:p>
            <a:pPr lvl="0"/>
            <a:r>
              <a:rPr lang="en-US">
                <a:sym typeface="Arial" pitchFamily="-65" charset="0"/>
              </a:rPr>
              <a:t>Edit Master text styles</a:t>
            </a:r>
          </a:p>
          <a:p>
            <a:pPr lvl="1"/>
            <a:r>
              <a:rPr lang="en-US">
                <a:sym typeface="Arial" pitchFamily="-65" charset="0"/>
              </a:rPr>
              <a:t>Second level</a:t>
            </a:r>
          </a:p>
          <a:p>
            <a:pPr lvl="2"/>
            <a:r>
              <a:rPr lang="en-US">
                <a:sym typeface="Arial" pitchFamily="-65" charset="0"/>
              </a:rPr>
              <a:t>Third level</a:t>
            </a:r>
          </a:p>
          <a:p>
            <a:pPr lvl="3"/>
            <a:r>
              <a:rPr lang="en-US">
                <a:sym typeface="Arial" pitchFamily="-65" charset="0"/>
              </a:rPr>
              <a:t>Fourth level</a:t>
            </a:r>
          </a:p>
          <a:p>
            <a:pPr lvl="4"/>
            <a:r>
              <a:rPr lang="en-US">
                <a:sym typeface="Arial" pitchFamily="-65" charset="0"/>
              </a:rPr>
              <a:t>Fifth level</a:t>
            </a:r>
          </a:p>
        </p:txBody>
      </p:sp>
      <p:sp>
        <p:nvSpPr>
          <p:cNvPr id="9219" name="Rectangle 1"/>
          <p:cNvSpPr>
            <a:spLocks noGrp="1" noChangeArrowheads="1"/>
          </p:cNvSpPr>
          <p:nvPr>
            <p:ph type="title"/>
          </p:nvPr>
        </p:nvSpPr>
        <p:spPr bwMode="auto">
          <a:xfrm>
            <a:off x="609599" y="378458"/>
            <a:ext cx="10141527" cy="461665"/>
          </a:xfrm>
          <a:prstGeom prst="rect">
            <a:avLst/>
          </a:prstGeom>
          <a:noFill/>
          <a:ln w="12700">
            <a:noFill/>
            <a:miter lim="800000"/>
            <a:headEnd/>
            <a:tailEnd/>
          </a:ln>
        </p:spPr>
        <p:txBody>
          <a:bodyPr vert="horz" wrap="square" lIns="0" tIns="0" rIns="0" bIns="0" numCol="1" anchor="t" anchorCtr="0" compatLnSpc="1">
            <a:prstTxWarp prst="textNoShape">
              <a:avLst/>
            </a:prstTxWarp>
            <a:spAutoFit/>
          </a:bodyPr>
          <a:lstStyle/>
          <a:p>
            <a:pPr lvl="0"/>
            <a:r>
              <a:rPr lang="en-US">
                <a:sym typeface="Arial" pitchFamily="-65" charset="0"/>
              </a:rPr>
              <a:t>Click to edit Master title style</a:t>
            </a:r>
          </a:p>
        </p:txBody>
      </p:sp>
      <p:sp>
        <p:nvSpPr>
          <p:cNvPr id="7" name="Slide Number Placeholder 5">
            <a:extLst>
              <a:ext uri="{FF2B5EF4-FFF2-40B4-BE49-F238E27FC236}">
                <a16:creationId xmlns:a16="http://schemas.microsoft.com/office/drawing/2014/main" id="{909E739D-BE3C-AA46-B87C-E06818EA436B}"/>
              </a:ext>
            </a:extLst>
          </p:cNvPr>
          <p:cNvSpPr>
            <a:spLocks noGrp="1"/>
          </p:cNvSpPr>
          <p:nvPr>
            <p:ph type="sldNum" sz="quarter" idx="4"/>
          </p:nvPr>
        </p:nvSpPr>
        <p:spPr>
          <a:xfrm>
            <a:off x="11200047" y="6260570"/>
            <a:ext cx="454400" cy="333375"/>
          </a:xfrm>
          <a:prstGeom prst="rect">
            <a:avLst/>
          </a:prstGeom>
        </p:spPr>
        <p:txBody>
          <a:bodyPr vert="horz" lIns="91440" tIns="45720" rIns="91440" bIns="45720" rtlCol="0" anchor="ctr"/>
          <a:lstStyle>
            <a:lvl1pPr algn="r">
              <a:defRPr sz="1000">
                <a:solidFill>
                  <a:schemeClr val="accent1"/>
                </a:solidFill>
                <a:latin typeface="+mn-lt"/>
              </a:defRPr>
            </a:lvl1pPr>
          </a:lstStyle>
          <a:p>
            <a:fld id="{AD816501-AAE5-214E-B100-00C3DC5F5E3F}" type="slidenum">
              <a:rPr lang="en-US" smtClean="0"/>
              <a:pPr/>
              <a:t>‹#›</a:t>
            </a:fld>
            <a:endParaRPr lang="en-US"/>
          </a:p>
        </p:txBody>
      </p:sp>
      <p:pic>
        <p:nvPicPr>
          <p:cNvPr id="11" name="Picture 10">
            <a:extLst>
              <a:ext uri="{FF2B5EF4-FFF2-40B4-BE49-F238E27FC236}">
                <a16:creationId xmlns:a16="http://schemas.microsoft.com/office/drawing/2014/main" id="{638DF62A-62E0-A248-AF73-305B0EB8DEFA}"/>
              </a:ext>
            </a:extLst>
          </p:cNvPr>
          <p:cNvPicPr>
            <a:picLocks noChangeAspect="1"/>
          </p:cNvPicPr>
          <p:nvPr userDrawn="1"/>
        </p:nvPicPr>
        <p:blipFill>
          <a:blip r:embed="rId42"/>
          <a:stretch>
            <a:fillRect/>
          </a:stretch>
        </p:blipFill>
        <p:spPr>
          <a:xfrm>
            <a:off x="537553" y="6175017"/>
            <a:ext cx="2013624" cy="504482"/>
          </a:xfrm>
          <a:prstGeom prst="rect">
            <a:avLst/>
          </a:prstGeom>
        </p:spPr>
      </p:pic>
      <p:pic>
        <p:nvPicPr>
          <p:cNvPr id="8" name="Picture 7" descr="A picture containing drawing&#10;&#10;Description automatically generated">
            <a:extLst>
              <a:ext uri="{FF2B5EF4-FFF2-40B4-BE49-F238E27FC236}">
                <a16:creationId xmlns:a16="http://schemas.microsoft.com/office/drawing/2014/main" id="{AD8E4ECC-4B02-984B-A55E-5F5CBE5685E5}"/>
              </a:ext>
            </a:extLst>
          </p:cNvPr>
          <p:cNvPicPr>
            <a:picLocks noChangeAspect="1"/>
          </p:cNvPicPr>
          <p:nvPr userDrawn="1"/>
        </p:nvPicPr>
        <p:blipFill>
          <a:blip r:embed="rId43"/>
          <a:stretch>
            <a:fillRect/>
          </a:stretch>
        </p:blipFill>
        <p:spPr>
          <a:xfrm>
            <a:off x="2622297" y="6164857"/>
            <a:ext cx="3901440" cy="696005"/>
          </a:xfrm>
          <a:prstGeom prst="rect">
            <a:avLst/>
          </a:prstGeom>
        </p:spPr>
      </p:pic>
    </p:spTree>
    <p:custDataLst>
      <p:tags r:id="rId41"/>
    </p:custDataLst>
  </p:cSld>
  <p:clrMap bg1="lt1" tx1="dk1" bg2="lt2" tx2="dk2" accent1="accent1" accent2="accent2" accent3="accent3" accent4="accent4" accent5="accent5" accent6="accent6" hlink="hlink" folHlink="folHlink"/>
  <p:sldLayoutIdLst>
    <p:sldLayoutId id="2147483669" r:id="rId1"/>
    <p:sldLayoutId id="2147483700" r:id="rId2"/>
    <p:sldLayoutId id="2147483704" r:id="rId3"/>
    <p:sldLayoutId id="2147483709" r:id="rId4"/>
    <p:sldLayoutId id="2147483686" r:id="rId5"/>
    <p:sldLayoutId id="2147483684" r:id="rId6"/>
    <p:sldLayoutId id="2147483693" r:id="rId7"/>
    <p:sldLayoutId id="2147483694" r:id="rId8"/>
    <p:sldLayoutId id="2147483695" r:id="rId9"/>
    <p:sldLayoutId id="2147483690" r:id="rId10"/>
    <p:sldLayoutId id="2147483696" r:id="rId11"/>
    <p:sldLayoutId id="2147483692" r:id="rId12"/>
    <p:sldLayoutId id="2147483711" r:id="rId13"/>
    <p:sldLayoutId id="2147483663" r:id="rId14"/>
    <p:sldLayoutId id="2147483666" r:id="rId15"/>
    <p:sldLayoutId id="2147483706" r:id="rId16"/>
    <p:sldLayoutId id="2147483688" r:id="rId17"/>
    <p:sldLayoutId id="2147483665" r:id="rId18"/>
    <p:sldLayoutId id="2147483670" r:id="rId19"/>
    <p:sldLayoutId id="2147483680" r:id="rId20"/>
    <p:sldLayoutId id="2147483671" r:id="rId21"/>
    <p:sldLayoutId id="2147483672" r:id="rId22"/>
    <p:sldLayoutId id="2147483675" r:id="rId23"/>
    <p:sldLayoutId id="2147483705" r:id="rId24"/>
    <p:sldLayoutId id="2147483673" r:id="rId25"/>
    <p:sldLayoutId id="2147483674" r:id="rId26"/>
    <p:sldLayoutId id="2147483708" r:id="rId27"/>
    <p:sldLayoutId id="2147483685" r:id="rId28"/>
    <p:sldLayoutId id="2147483707" r:id="rId29"/>
    <p:sldLayoutId id="2147483702" r:id="rId30"/>
    <p:sldLayoutId id="2147483703" r:id="rId31"/>
    <p:sldLayoutId id="2147483667" r:id="rId32"/>
    <p:sldLayoutId id="2147483677" r:id="rId33"/>
    <p:sldLayoutId id="2147483676" r:id="rId34"/>
    <p:sldLayoutId id="2147483699" r:id="rId35"/>
    <p:sldLayoutId id="2147483697" r:id="rId36"/>
    <p:sldLayoutId id="2147483698" r:id="rId37"/>
    <p:sldLayoutId id="2147483678" r:id="rId38"/>
    <p:sldLayoutId id="2147483712" r:id="rId39"/>
  </p:sldLayoutIdLst>
  <p:transition>
    <p:fade/>
  </p:transition>
  <p:hf hdr="0" ftr="0" dt="0"/>
  <p:txStyles>
    <p:titleStyle>
      <a:lvl1pPr algn="l" rtl="0" eaLnBrk="1" fontAlgn="base" hangingPunct="1">
        <a:lnSpc>
          <a:spcPct val="100000"/>
        </a:lnSpc>
        <a:spcBef>
          <a:spcPct val="0"/>
        </a:spcBef>
        <a:spcAft>
          <a:spcPct val="0"/>
        </a:spcAft>
        <a:defRPr sz="3000" b="1" baseline="0">
          <a:solidFill>
            <a:schemeClr val="tx1"/>
          </a:solidFill>
          <a:latin typeface="+mj-lt"/>
          <a:ea typeface="Arial Unicode MS" pitchFamily="-65" charset="0"/>
          <a:cs typeface="Arial Unicode MS" pitchFamily="-65" charset="0"/>
          <a:sym typeface="Arial" pitchFamily="-65" charset="0"/>
        </a:defRPr>
      </a:lvl1pPr>
      <a:lvl2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2pPr>
      <a:lvl3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3pPr>
      <a:lvl4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4pPr>
      <a:lvl5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5pPr>
      <a:lvl6pPr marL="288036"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6pPr>
      <a:lvl7pPr marL="576072"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7pPr>
      <a:lvl8pPr marL="864108"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8pPr>
      <a:lvl9pPr marL="1152144"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9pPr>
    </p:titleStyle>
    <p:bodyStyle>
      <a:lvl1pPr marL="228600" indent="-228600" algn="l" rtl="0" eaLnBrk="1" fontAlgn="base" hangingPunct="1">
        <a:lnSpc>
          <a:spcPct val="100000"/>
        </a:lnSpc>
        <a:spcBef>
          <a:spcPts val="1800"/>
        </a:spcBef>
        <a:spcAft>
          <a:spcPct val="0"/>
        </a:spcAft>
        <a:buClr>
          <a:srgbClr val="63666A"/>
        </a:buClr>
        <a:buSzPct val="100000"/>
        <a:buFont typeface="Arial" pitchFamily="-65" charset="0"/>
        <a:buChar char="•"/>
        <a:defRPr sz="2500">
          <a:solidFill>
            <a:schemeClr val="tx2"/>
          </a:solidFill>
          <a:latin typeface="+mn-lt"/>
          <a:ea typeface="Arial Unicode MS" pitchFamily="-65" charset="0"/>
          <a:cs typeface="Arial Unicode MS" pitchFamily="-65" charset="0"/>
          <a:sym typeface="Arial" pitchFamily="-65" charset="0"/>
        </a:defRPr>
      </a:lvl1pPr>
      <a:lvl2pPr marL="457200" indent="-228600" algn="l" rtl="0" eaLnBrk="1" fontAlgn="base" hangingPunct="1">
        <a:lnSpc>
          <a:spcPct val="100000"/>
        </a:lnSpc>
        <a:spcBef>
          <a:spcPts val="0"/>
        </a:spcBef>
        <a:spcAft>
          <a:spcPct val="0"/>
        </a:spcAft>
        <a:buClr>
          <a:srgbClr val="63666A"/>
        </a:buClr>
        <a:buSzPct val="100000"/>
        <a:buFont typeface="Arial" pitchFamily="-65" charset="0"/>
        <a:buChar char="–"/>
        <a:defRPr sz="2000">
          <a:solidFill>
            <a:schemeClr val="tx2"/>
          </a:solidFill>
          <a:latin typeface="+mn-lt"/>
          <a:ea typeface="Arial Unicode MS" pitchFamily="-65" charset="0"/>
          <a:cs typeface="Arial Unicode MS" pitchFamily="-65" charset="0"/>
          <a:sym typeface="Arial" pitchFamily="-65" charset="0"/>
        </a:defRPr>
      </a:lvl2pPr>
      <a:lvl3pPr marL="731520" indent="-201168" algn="l" rtl="0" eaLnBrk="1" fontAlgn="base" hangingPunct="1">
        <a:lnSpc>
          <a:spcPct val="100000"/>
        </a:lnSpc>
        <a:spcBef>
          <a:spcPts val="0"/>
        </a:spcBef>
        <a:spcAft>
          <a:spcPct val="0"/>
        </a:spcAft>
        <a:buClr>
          <a:srgbClr val="63666A"/>
        </a:buClr>
        <a:buSzPct val="100000"/>
        <a:buFont typeface="Arial" pitchFamily="-65" charset="0"/>
        <a:buChar char="•"/>
        <a:defRPr sz="1800">
          <a:solidFill>
            <a:schemeClr val="tx2"/>
          </a:solidFill>
          <a:latin typeface="+mn-lt"/>
          <a:ea typeface="Arial Unicode MS" pitchFamily="-65" charset="0"/>
          <a:cs typeface="Arial Unicode MS" pitchFamily="-65" charset="0"/>
          <a:sym typeface="Arial" pitchFamily="-65" charset="0"/>
        </a:defRPr>
      </a:lvl3pPr>
      <a:lvl4pPr marL="1097280" indent="-201168" algn="l" rtl="0" eaLnBrk="1" fontAlgn="base" hangingPunct="1">
        <a:lnSpc>
          <a:spcPct val="100000"/>
        </a:lnSpc>
        <a:spcBef>
          <a:spcPts val="0"/>
        </a:spcBef>
        <a:spcAft>
          <a:spcPct val="0"/>
        </a:spcAft>
        <a:buClr>
          <a:srgbClr val="63666A"/>
        </a:buClr>
        <a:buSzPct val="100000"/>
        <a:buFont typeface="Arial" pitchFamily="-65" charset="0"/>
        <a:buChar char="–"/>
        <a:defRPr sz="1500">
          <a:solidFill>
            <a:schemeClr val="tx2"/>
          </a:solidFill>
          <a:latin typeface="+mn-lt"/>
          <a:ea typeface="Arial Unicode MS" pitchFamily="-65" charset="0"/>
          <a:cs typeface="Arial Unicode MS" pitchFamily="-65" charset="0"/>
          <a:sym typeface="Arial" pitchFamily="-65" charset="0"/>
        </a:defRPr>
      </a:lvl4pPr>
      <a:lvl5pPr marL="1487964" indent="-191135" algn="l" rtl="0" eaLnBrk="1" fontAlgn="base" hangingPunct="1">
        <a:lnSpc>
          <a:spcPct val="100000"/>
        </a:lnSpc>
        <a:spcBef>
          <a:spcPts val="0"/>
        </a:spcBef>
        <a:spcAft>
          <a:spcPct val="0"/>
        </a:spcAft>
        <a:buClr>
          <a:srgbClr val="63666A"/>
        </a:buClr>
        <a:buSzPct val="100000"/>
        <a:buFont typeface="Arial" pitchFamily="-65" charset="0"/>
        <a:buChar char="»"/>
        <a:defRPr sz="1300">
          <a:solidFill>
            <a:schemeClr val="tx2"/>
          </a:solidFill>
          <a:latin typeface="+mn-lt"/>
          <a:ea typeface="Arial Unicode MS" pitchFamily="-65" charset="0"/>
          <a:cs typeface="Arial Unicode MS" pitchFamily="-65" charset="0"/>
          <a:sym typeface="Arial" pitchFamily="-65" charset="0"/>
        </a:defRPr>
      </a:lvl5pPr>
      <a:lvl6pPr marL="1776223"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6pPr>
      <a:lvl7pPr marL="2064259"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7pPr>
      <a:lvl8pPr marL="2352295"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8pPr>
      <a:lvl9pPr marL="2640331"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9pPr>
    </p:bodyStyle>
    <p:otherStyle>
      <a:defPPr>
        <a:defRPr lang="en-US"/>
      </a:defPPr>
      <a:lvl1pPr marL="0" algn="l" defTabSz="288036" rtl="0" eaLnBrk="1" latinLnBrk="0" hangingPunct="1">
        <a:defRPr sz="1100" kern="1200">
          <a:solidFill>
            <a:schemeClr val="tx1"/>
          </a:solidFill>
          <a:latin typeface="+mn-lt"/>
          <a:ea typeface="+mn-ea"/>
          <a:cs typeface="+mn-cs"/>
        </a:defRPr>
      </a:lvl1pPr>
      <a:lvl2pPr marL="288036" algn="l" defTabSz="288036" rtl="0" eaLnBrk="1" latinLnBrk="0" hangingPunct="1">
        <a:defRPr sz="1100" kern="1200">
          <a:solidFill>
            <a:schemeClr val="tx1"/>
          </a:solidFill>
          <a:latin typeface="+mn-lt"/>
          <a:ea typeface="+mn-ea"/>
          <a:cs typeface="+mn-cs"/>
        </a:defRPr>
      </a:lvl2pPr>
      <a:lvl3pPr marL="576072" algn="l" defTabSz="288036" rtl="0" eaLnBrk="1" latinLnBrk="0" hangingPunct="1">
        <a:defRPr sz="1100" kern="1200">
          <a:solidFill>
            <a:schemeClr val="tx1"/>
          </a:solidFill>
          <a:latin typeface="+mn-lt"/>
          <a:ea typeface="+mn-ea"/>
          <a:cs typeface="+mn-cs"/>
        </a:defRPr>
      </a:lvl3pPr>
      <a:lvl4pPr marL="864108" algn="l" defTabSz="288036" rtl="0" eaLnBrk="1" latinLnBrk="0" hangingPunct="1">
        <a:defRPr sz="1100" kern="1200">
          <a:solidFill>
            <a:schemeClr val="tx1"/>
          </a:solidFill>
          <a:latin typeface="+mn-lt"/>
          <a:ea typeface="+mn-ea"/>
          <a:cs typeface="+mn-cs"/>
        </a:defRPr>
      </a:lvl4pPr>
      <a:lvl5pPr marL="1152144" algn="l" defTabSz="288036" rtl="0" eaLnBrk="1" latinLnBrk="0" hangingPunct="1">
        <a:defRPr sz="1100" kern="1200">
          <a:solidFill>
            <a:schemeClr val="tx1"/>
          </a:solidFill>
          <a:latin typeface="+mn-lt"/>
          <a:ea typeface="+mn-ea"/>
          <a:cs typeface="+mn-cs"/>
        </a:defRPr>
      </a:lvl5pPr>
      <a:lvl6pPr marL="1440180" algn="l" defTabSz="288036" rtl="0" eaLnBrk="1" latinLnBrk="0" hangingPunct="1">
        <a:defRPr sz="1100" kern="1200">
          <a:solidFill>
            <a:schemeClr val="tx1"/>
          </a:solidFill>
          <a:latin typeface="+mn-lt"/>
          <a:ea typeface="+mn-ea"/>
          <a:cs typeface="+mn-cs"/>
        </a:defRPr>
      </a:lvl6pPr>
      <a:lvl7pPr marL="1728216" algn="l" defTabSz="288036" rtl="0" eaLnBrk="1" latinLnBrk="0" hangingPunct="1">
        <a:defRPr sz="1100" kern="1200">
          <a:solidFill>
            <a:schemeClr val="tx1"/>
          </a:solidFill>
          <a:latin typeface="+mn-lt"/>
          <a:ea typeface="+mn-ea"/>
          <a:cs typeface="+mn-cs"/>
        </a:defRPr>
      </a:lvl7pPr>
      <a:lvl8pPr marL="2016252" algn="l" defTabSz="288036" rtl="0" eaLnBrk="1" latinLnBrk="0" hangingPunct="1">
        <a:defRPr sz="1100" kern="1200">
          <a:solidFill>
            <a:schemeClr val="tx1"/>
          </a:solidFill>
          <a:latin typeface="+mn-lt"/>
          <a:ea typeface="+mn-ea"/>
          <a:cs typeface="+mn-cs"/>
        </a:defRPr>
      </a:lvl8pPr>
      <a:lvl9pPr marL="2304288" algn="l" defTabSz="288036" rtl="0" eaLnBrk="1" latinLnBrk="0" hangingPunct="1">
        <a:defRPr sz="11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726" userDrawn="1">
          <p15:clr>
            <a:srgbClr val="F26B43"/>
          </p15:clr>
        </p15:guide>
        <p15:guide id="2" pos="3840" userDrawn="1">
          <p15:clr>
            <a:srgbClr val="F26B43"/>
          </p15:clr>
        </p15:guide>
        <p15:guide id="3" orient="horz" pos="3879" userDrawn="1">
          <p15:clr>
            <a:srgbClr val="F26B43"/>
          </p15:clr>
        </p15:guide>
        <p15:guide id="4" orient="horz" pos="3954" userDrawn="1">
          <p15:clr>
            <a:srgbClr val="F26B43"/>
          </p15:clr>
        </p15:guide>
        <p15:guide id="5" orient="horz" pos="4044" userDrawn="1">
          <p15:clr>
            <a:srgbClr val="F26B43"/>
          </p15:clr>
        </p15:guide>
        <p15:guide id="6" pos="384" userDrawn="1">
          <p15:clr>
            <a:srgbClr val="F26B43"/>
          </p15:clr>
        </p15:guide>
        <p15:guide id="7" pos="729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39.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39.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9.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9.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hyperlink" Target="https://creativecommons.org/licenses/by-nc-sa/3.0/" TargetMode="External"/><Relationship Id="rId2" Type="http://schemas.openxmlformats.org/officeDocument/2006/relationships/notesSlide" Target="../notesSlides/notesSlide6.xml"/><Relationship Id="rId1" Type="http://schemas.openxmlformats.org/officeDocument/2006/relationships/slideLayout" Target="../slideLayouts/slideLayout39.xml"/><Relationship Id="rId6" Type="http://schemas.openxmlformats.org/officeDocument/2006/relationships/hyperlink" Target="https://en.uncyclopedia.co/wiki/Bill_Nye_Saves_the_World" TargetMode="External"/><Relationship Id="rId5" Type="http://schemas.openxmlformats.org/officeDocument/2006/relationships/image" Target="../media/image14.jpeg"/><Relationship Id="rId4" Type="http://schemas.openxmlformats.org/officeDocument/2006/relationships/image" Target="../media/image13.jpeg"/></Relationships>
</file>

<file path=ppt/slides/_rels/slide8.xml.rels><?xml version="1.0" encoding="UTF-8" standalone="yes"?>
<Relationships xmlns="http://schemas.openxmlformats.org/package/2006/relationships"><Relationship Id="rId3" Type="http://schemas.openxmlformats.org/officeDocument/2006/relationships/image" Target="../media/image16.jpeg"/><Relationship Id="rId7" Type="http://schemas.openxmlformats.org/officeDocument/2006/relationships/image" Target="../media/image19.jpeg"/><Relationship Id="rId2" Type="http://schemas.openxmlformats.org/officeDocument/2006/relationships/image" Target="../media/image15.jpeg"/><Relationship Id="rId1" Type="http://schemas.openxmlformats.org/officeDocument/2006/relationships/slideLayout" Target="../slideLayouts/slideLayout39.xml"/><Relationship Id="rId6" Type="http://schemas.openxmlformats.org/officeDocument/2006/relationships/image" Target="../media/image18.png"/><Relationship Id="rId5" Type="http://schemas.openxmlformats.org/officeDocument/2006/relationships/image" Target="../media/image3.jpeg"/><Relationship Id="rId4" Type="http://schemas.openxmlformats.org/officeDocument/2006/relationships/image" Target="../media/image1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58C801C-7B34-4D98-94A9-6A3C51FFC939}"/>
              </a:ext>
            </a:extLst>
          </p:cNvPr>
          <p:cNvSpPr>
            <a:spLocks noGrp="1"/>
          </p:cNvSpPr>
          <p:nvPr>
            <p:ph sz="quarter" idx="15"/>
          </p:nvPr>
        </p:nvSpPr>
        <p:spPr>
          <a:xfrm>
            <a:off x="573270" y="1796216"/>
            <a:ext cx="7539127" cy="2774266"/>
          </a:xfrm>
        </p:spPr>
        <p:txBody>
          <a:bodyPr/>
          <a:lstStyle/>
          <a:p>
            <a:pPr marL="457200" indent="-457200" algn="l">
              <a:lnSpc>
                <a:spcPct val="150000"/>
              </a:lnSpc>
              <a:spcBef>
                <a:spcPts val="0"/>
              </a:spcBef>
              <a:buFont typeface="Arial,Sans-Serif"/>
              <a:buChar char="•"/>
            </a:pPr>
            <a:r>
              <a:rPr lang="en-US">
                <a:ea typeface="Arial Unicode MS"/>
                <a:cs typeface="Arial"/>
              </a:rPr>
              <a:t>My mother got her second dose a couple of weeks ago.</a:t>
            </a:r>
            <a:endParaRPr lang="en-US">
              <a:ea typeface="Arial Unicode MS"/>
              <a:cs typeface="+mn-lt"/>
            </a:endParaRPr>
          </a:p>
          <a:p>
            <a:pPr marL="457200" indent="-457200" algn="l">
              <a:lnSpc>
                <a:spcPct val="150000"/>
              </a:lnSpc>
              <a:spcBef>
                <a:spcPts val="0"/>
              </a:spcBef>
              <a:buFont typeface="Arial,Sans-Serif"/>
              <a:buChar char="•"/>
            </a:pPr>
            <a:r>
              <a:rPr lang="en-US">
                <a:ea typeface="Arial Unicode MS"/>
                <a:cs typeface="Arial"/>
              </a:rPr>
              <a:t>The symptoms were tough on my mom.</a:t>
            </a:r>
            <a:endParaRPr lang="en-US">
              <a:ea typeface="Arial Unicode MS"/>
              <a:cs typeface="+mn-lt"/>
            </a:endParaRPr>
          </a:p>
          <a:p>
            <a:pPr marL="457200" indent="-457200" algn="l">
              <a:lnSpc>
                <a:spcPct val="150000"/>
              </a:lnSpc>
              <a:spcBef>
                <a:spcPts val="0"/>
              </a:spcBef>
              <a:buFont typeface="Arial,Sans-Serif"/>
              <a:buChar char="•"/>
            </a:pPr>
            <a:r>
              <a:rPr lang="en-US">
                <a:ea typeface="Arial Unicode MS"/>
                <a:cs typeface="Arial"/>
              </a:rPr>
              <a:t>She decided it was best if I didn't get vaccinated, yet.</a:t>
            </a:r>
            <a:endParaRPr lang="en-US">
              <a:ea typeface="Arial Unicode MS"/>
              <a:cs typeface="+mn-lt"/>
            </a:endParaRPr>
          </a:p>
          <a:p>
            <a:pPr marL="457200" indent="-457200" algn="l">
              <a:lnSpc>
                <a:spcPct val="150000"/>
              </a:lnSpc>
              <a:spcBef>
                <a:spcPts val="0"/>
              </a:spcBef>
              <a:buFont typeface="Arial,Sans-Serif"/>
              <a:buChar char="•"/>
            </a:pPr>
            <a:r>
              <a:rPr lang="en-US">
                <a:ea typeface="Arial Unicode MS"/>
                <a:cs typeface="Arial"/>
              </a:rPr>
              <a:t>One reason was my mom's reaction to the second dose.</a:t>
            </a:r>
            <a:endParaRPr lang="en-US">
              <a:ea typeface="Arial Unicode MS"/>
              <a:cs typeface="+mn-lt"/>
            </a:endParaRPr>
          </a:p>
          <a:p>
            <a:pPr marL="457200" indent="-457200" algn="l">
              <a:lnSpc>
                <a:spcPct val="150000"/>
              </a:lnSpc>
              <a:spcBef>
                <a:spcPts val="0"/>
              </a:spcBef>
              <a:buFont typeface="Arial,Sans-Serif"/>
              <a:buChar char="•"/>
            </a:pPr>
            <a:r>
              <a:rPr lang="en-US">
                <a:ea typeface="Arial Unicode MS"/>
                <a:cs typeface="Arial"/>
              </a:rPr>
              <a:t>Another reason was all the misinformation people post online, as well as not being able to translate the true and false information.</a:t>
            </a:r>
          </a:p>
          <a:p>
            <a:pPr marL="457200" indent="-457200" algn="l">
              <a:lnSpc>
                <a:spcPct val="150000"/>
              </a:lnSpc>
              <a:spcBef>
                <a:spcPts val="0"/>
              </a:spcBef>
              <a:buFont typeface="Arial,Sans-Serif"/>
              <a:buChar char="•"/>
            </a:pPr>
            <a:endParaRPr lang="en-US">
              <a:solidFill>
                <a:schemeClr val="accent1"/>
              </a:solidFill>
              <a:ea typeface="Arial Unicode MS"/>
              <a:cs typeface="Arial"/>
            </a:endParaRPr>
          </a:p>
          <a:p>
            <a:pPr marL="457200" indent="-457200" algn="l">
              <a:spcBef>
                <a:spcPts val="0"/>
              </a:spcBef>
              <a:buFont typeface="Arial,Sans-Serif"/>
              <a:buChar char="•"/>
            </a:pPr>
            <a:endParaRPr lang="en-US">
              <a:solidFill>
                <a:schemeClr val="accent1"/>
              </a:solidFill>
              <a:ea typeface="Arial Unicode MS"/>
              <a:cs typeface="Arial"/>
            </a:endParaRPr>
          </a:p>
          <a:p>
            <a:pPr algn="l">
              <a:spcBef>
                <a:spcPts val="0"/>
              </a:spcBef>
            </a:pPr>
            <a:endParaRPr lang="en-US">
              <a:solidFill>
                <a:schemeClr val="accent1"/>
              </a:solidFill>
              <a:ea typeface="Arial Unicode MS"/>
              <a:cs typeface="+mn-lt"/>
            </a:endParaRPr>
          </a:p>
        </p:txBody>
      </p:sp>
      <p:sp>
        <p:nvSpPr>
          <p:cNvPr id="5" name="Slide Number Placeholder 4">
            <a:extLst>
              <a:ext uri="{FF2B5EF4-FFF2-40B4-BE49-F238E27FC236}">
                <a16:creationId xmlns:a16="http://schemas.microsoft.com/office/drawing/2014/main" id="{11AE1A11-1195-492F-82A0-746098E77509}"/>
              </a:ext>
            </a:extLst>
          </p:cNvPr>
          <p:cNvSpPr>
            <a:spLocks noGrp="1"/>
          </p:cNvSpPr>
          <p:nvPr>
            <p:ph type="sldNum" sz="quarter" idx="4"/>
          </p:nvPr>
        </p:nvSpPr>
        <p:spPr/>
        <p:txBody>
          <a:bodyPr/>
          <a:lstStyle/>
          <a:p>
            <a:fld id="{AD816501-AAE5-214E-B100-00C3DC5F5E3F}" type="slidenum">
              <a:rPr lang="en-US" smtClean="0"/>
              <a:pPr/>
              <a:t>1</a:t>
            </a:fld>
            <a:endParaRPr lang="en-US"/>
          </a:p>
        </p:txBody>
      </p:sp>
      <p:sp>
        <p:nvSpPr>
          <p:cNvPr id="8" name="Title 1">
            <a:extLst>
              <a:ext uri="{FF2B5EF4-FFF2-40B4-BE49-F238E27FC236}">
                <a16:creationId xmlns:a16="http://schemas.microsoft.com/office/drawing/2014/main" id="{F9D69C7C-5020-45EC-A358-1CB1F4CC4456}"/>
              </a:ext>
            </a:extLst>
          </p:cNvPr>
          <p:cNvSpPr txBox="1">
            <a:spLocks/>
          </p:cNvSpPr>
          <p:nvPr/>
        </p:nvSpPr>
        <p:spPr bwMode="auto">
          <a:xfrm>
            <a:off x="786814" y="851592"/>
            <a:ext cx="4398885" cy="577081"/>
          </a:xfrm>
          <a:prstGeom prst="rect">
            <a:avLst/>
          </a:prstGeom>
          <a:noFill/>
          <a:ln w="12700">
            <a:noFill/>
            <a:miter lim="800000"/>
            <a:headEnd/>
            <a:tailEnd/>
          </a:ln>
        </p:spPr>
        <p:txBody>
          <a:bodyPr vert="horz" wrap="square" lIns="0" tIns="0" rIns="0" bIns="0" numCol="1" anchor="t" anchorCtr="0" compatLnSpc="1">
            <a:prstTxWarp prst="textNoShape">
              <a:avLst/>
            </a:prstTxWarp>
            <a:spAutoFit/>
          </a:bodyPr>
          <a:lstStyle>
            <a:lvl1pPr algn="l" rtl="0" eaLnBrk="1" fontAlgn="base" hangingPunct="1">
              <a:lnSpc>
                <a:spcPct val="100000"/>
              </a:lnSpc>
              <a:spcBef>
                <a:spcPct val="0"/>
              </a:spcBef>
              <a:spcAft>
                <a:spcPct val="0"/>
              </a:spcAft>
              <a:defRPr sz="3750" b="1" baseline="0">
                <a:solidFill>
                  <a:schemeClr val="tx1"/>
                </a:solidFill>
                <a:latin typeface="+mj-lt"/>
                <a:ea typeface="Arial Unicode MS" pitchFamily="-65" charset="0"/>
                <a:cs typeface="Arial Unicode MS" pitchFamily="-65" charset="0"/>
                <a:sym typeface="Arial" pitchFamily="-65" charset="0"/>
              </a:defRPr>
            </a:lvl1pPr>
            <a:lvl2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2pPr>
            <a:lvl3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3pPr>
            <a:lvl4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4pPr>
            <a:lvl5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5pPr>
            <a:lvl6pPr marL="288036"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6pPr>
            <a:lvl7pPr marL="576072"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7pPr>
            <a:lvl8pPr marL="864108"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8pPr>
            <a:lvl9pPr marL="1152144"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9pPr>
          </a:lstStyle>
          <a:p>
            <a:pPr defTabSz="914400"/>
            <a:r>
              <a:rPr lang="en-US" kern="0">
                <a:solidFill>
                  <a:schemeClr val="accent1"/>
                </a:solidFill>
                <a:ea typeface="Arial Unicode MS"/>
                <a:cs typeface="Arial Unicode MS"/>
              </a:rPr>
              <a:t>Emely's Story</a:t>
            </a:r>
            <a:endParaRPr lang="en-US" kern="0">
              <a:solidFill>
                <a:schemeClr val="accent1"/>
              </a:solidFill>
            </a:endParaRPr>
          </a:p>
        </p:txBody>
      </p:sp>
      <p:sp>
        <p:nvSpPr>
          <p:cNvPr id="10" name="Title 1">
            <a:extLst>
              <a:ext uri="{FF2B5EF4-FFF2-40B4-BE49-F238E27FC236}">
                <a16:creationId xmlns:a16="http://schemas.microsoft.com/office/drawing/2014/main" id="{38DF460C-C909-4152-8E83-1B926EE5F42A}"/>
              </a:ext>
            </a:extLst>
          </p:cNvPr>
          <p:cNvSpPr>
            <a:spLocks noGrp="1"/>
          </p:cNvSpPr>
          <p:nvPr>
            <p:ph type="title"/>
          </p:nvPr>
        </p:nvSpPr>
        <p:spPr>
          <a:xfrm>
            <a:off x="604175" y="5330942"/>
            <a:ext cx="4084604" cy="430887"/>
          </a:xfrm>
        </p:spPr>
        <p:txBody>
          <a:bodyPr/>
          <a:lstStyle/>
          <a:p>
            <a:r>
              <a:rPr lang="en-US" sz="2800">
                <a:solidFill>
                  <a:schemeClr val="tx2"/>
                </a:solidFill>
                <a:ea typeface="Arial Unicode MS"/>
                <a:cs typeface="Arial Unicode MS"/>
              </a:rPr>
              <a:t>EMELY IS NOT ALONE</a:t>
            </a:r>
            <a:endParaRPr lang="en-US" sz="2800">
              <a:solidFill>
                <a:schemeClr val="tx2"/>
              </a:solidFill>
            </a:endParaRPr>
          </a:p>
        </p:txBody>
      </p:sp>
      <p:pic>
        <p:nvPicPr>
          <p:cNvPr id="2" name="Picture 3" descr="A picture containing person, sky, outdoor&#10;&#10;Description automatically generated">
            <a:extLst>
              <a:ext uri="{FF2B5EF4-FFF2-40B4-BE49-F238E27FC236}">
                <a16:creationId xmlns:a16="http://schemas.microsoft.com/office/drawing/2014/main" id="{4A98DB55-1E3C-49D0-A085-53091DD4C889}"/>
              </a:ext>
            </a:extLst>
          </p:cNvPr>
          <p:cNvPicPr>
            <a:picLocks noChangeAspect="1"/>
          </p:cNvPicPr>
          <p:nvPr/>
        </p:nvPicPr>
        <p:blipFill>
          <a:blip r:embed="rId3"/>
          <a:stretch>
            <a:fillRect/>
          </a:stretch>
        </p:blipFill>
        <p:spPr>
          <a:xfrm>
            <a:off x="8494611" y="1541585"/>
            <a:ext cx="2743200" cy="3657600"/>
          </a:xfrm>
          <a:prstGeom prst="rect">
            <a:avLst/>
          </a:prstGeom>
        </p:spPr>
      </p:pic>
      <p:sp>
        <p:nvSpPr>
          <p:cNvPr id="4" name="TextBox 3">
            <a:extLst>
              <a:ext uri="{FF2B5EF4-FFF2-40B4-BE49-F238E27FC236}">
                <a16:creationId xmlns:a16="http://schemas.microsoft.com/office/drawing/2014/main" id="{6F2CBB0D-B50C-4D20-8EC0-D889A41720A5}"/>
              </a:ext>
            </a:extLst>
          </p:cNvPr>
          <p:cNvSpPr txBox="1"/>
          <p:nvPr/>
        </p:nvSpPr>
        <p:spPr>
          <a:xfrm>
            <a:off x="11452698" y="95655"/>
            <a:ext cx="498534" cy="307777"/>
          </a:xfrm>
          <a:prstGeom prst="rect">
            <a:avLst/>
          </a:prstGeom>
          <a:noFill/>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algn="l"/>
            <a:r>
              <a:rPr lang="en-US" sz="2000">
                <a:solidFill>
                  <a:schemeClr val="tx2"/>
                </a:solidFill>
                <a:latin typeface="Arial"/>
                <a:ea typeface="Arial Unicode MS"/>
                <a:cs typeface="Arial Unicode MS"/>
              </a:rPr>
              <a:t>1.03</a:t>
            </a:r>
          </a:p>
        </p:txBody>
      </p:sp>
    </p:spTree>
    <p:extLst>
      <p:ext uri="{BB962C8B-B14F-4D97-AF65-F5344CB8AC3E}">
        <p14:creationId xmlns:p14="http://schemas.microsoft.com/office/powerpoint/2010/main" val="86634681"/>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57189-967B-40D6-8643-526DCD084FBC}"/>
              </a:ext>
            </a:extLst>
          </p:cNvPr>
          <p:cNvSpPr>
            <a:spLocks noGrp="1"/>
          </p:cNvSpPr>
          <p:nvPr>
            <p:ph type="title"/>
          </p:nvPr>
        </p:nvSpPr>
        <p:spPr>
          <a:xfrm>
            <a:off x="828674" y="1142008"/>
            <a:ext cx="3242338" cy="577081"/>
          </a:xfrm>
        </p:spPr>
        <p:txBody>
          <a:bodyPr/>
          <a:lstStyle/>
          <a:p>
            <a:r>
              <a:rPr lang="en-US" sz="3750">
                <a:solidFill>
                  <a:schemeClr val="accent2"/>
                </a:solidFill>
                <a:ea typeface="Arial Unicode MS"/>
                <a:cs typeface="Arial Unicode MS"/>
              </a:rPr>
              <a:t>The Problem</a:t>
            </a:r>
            <a:endParaRPr lang="en-US" sz="3750">
              <a:solidFill>
                <a:schemeClr val="accent2"/>
              </a:solidFill>
            </a:endParaRPr>
          </a:p>
        </p:txBody>
      </p:sp>
      <p:sp>
        <p:nvSpPr>
          <p:cNvPr id="3" name="Slide Number Placeholder 2">
            <a:extLst>
              <a:ext uri="{FF2B5EF4-FFF2-40B4-BE49-F238E27FC236}">
                <a16:creationId xmlns:a16="http://schemas.microsoft.com/office/drawing/2014/main" id="{E3081EE3-B1E2-4F1B-A1AC-460CE52403D2}"/>
              </a:ext>
            </a:extLst>
          </p:cNvPr>
          <p:cNvSpPr>
            <a:spLocks noGrp="1"/>
          </p:cNvSpPr>
          <p:nvPr>
            <p:ph type="sldNum" sz="quarter" idx="21"/>
          </p:nvPr>
        </p:nvSpPr>
        <p:spPr/>
        <p:txBody>
          <a:bodyPr/>
          <a:lstStyle/>
          <a:p>
            <a:fld id="{AD816501-AAE5-214E-B100-00C3DC5F5E3F}" type="slidenum">
              <a:rPr lang="en-US" smtClean="0"/>
              <a:pPr/>
              <a:t>2</a:t>
            </a:fld>
            <a:endParaRPr lang="en-US"/>
          </a:p>
        </p:txBody>
      </p:sp>
      <p:sp>
        <p:nvSpPr>
          <p:cNvPr id="4" name="Content Placeholder 3">
            <a:extLst>
              <a:ext uri="{FF2B5EF4-FFF2-40B4-BE49-F238E27FC236}">
                <a16:creationId xmlns:a16="http://schemas.microsoft.com/office/drawing/2014/main" id="{0685DC3D-B933-4B7D-8D25-3FEC386421DF}"/>
              </a:ext>
            </a:extLst>
          </p:cNvPr>
          <p:cNvSpPr>
            <a:spLocks noGrp="1"/>
          </p:cNvSpPr>
          <p:nvPr>
            <p:ph sz="quarter" idx="22"/>
          </p:nvPr>
        </p:nvSpPr>
        <p:spPr>
          <a:xfrm>
            <a:off x="825573" y="2164732"/>
            <a:ext cx="6126514" cy="3326126"/>
          </a:xfrm>
        </p:spPr>
        <p:txBody>
          <a:bodyPr/>
          <a:lstStyle/>
          <a:p>
            <a:pPr marL="0" indent="0">
              <a:lnSpc>
                <a:spcPct val="150000"/>
              </a:lnSpc>
              <a:buNone/>
            </a:pPr>
            <a:r>
              <a:rPr lang="en-US" sz="2800">
                <a:ea typeface="Arial Unicode MS"/>
                <a:cs typeface="Arial Unicode MS"/>
              </a:rPr>
              <a:t>How can we provide culturally linguistic and age-appropriate COVID-19 vaccine information to 12–15-year-old Hispanic children in Texas to improve vaccine acceptance?</a:t>
            </a:r>
            <a:endParaRPr lang="en-US" sz="2800"/>
          </a:p>
          <a:p>
            <a:pPr marL="0" indent="0">
              <a:buNone/>
            </a:pPr>
            <a:r>
              <a:rPr lang="en-US" sz="600">
                <a:solidFill>
                  <a:schemeClr val="bg1"/>
                </a:solidFill>
                <a:ea typeface="Arial Unicode MS"/>
                <a:cs typeface="Arial Unicode MS"/>
              </a:rPr>
              <a:t>j</a:t>
            </a:r>
          </a:p>
        </p:txBody>
      </p:sp>
      <p:pic>
        <p:nvPicPr>
          <p:cNvPr id="6" name="Picture 9" descr="A picture containing person, indoor&#10;&#10;Description automatically generated">
            <a:extLst>
              <a:ext uri="{FF2B5EF4-FFF2-40B4-BE49-F238E27FC236}">
                <a16:creationId xmlns:a16="http://schemas.microsoft.com/office/drawing/2014/main" id="{1F716EFC-81C0-4041-B63E-52087B4FC288}"/>
              </a:ext>
            </a:extLst>
          </p:cNvPr>
          <p:cNvPicPr>
            <a:picLocks noChangeAspect="1"/>
          </p:cNvPicPr>
          <p:nvPr/>
        </p:nvPicPr>
        <p:blipFill>
          <a:blip r:embed="rId3"/>
          <a:stretch>
            <a:fillRect/>
          </a:stretch>
        </p:blipFill>
        <p:spPr>
          <a:xfrm>
            <a:off x="7491776" y="2196968"/>
            <a:ext cx="3935447" cy="3030330"/>
          </a:xfrm>
          <a:prstGeom prst="rect">
            <a:avLst/>
          </a:prstGeom>
        </p:spPr>
      </p:pic>
      <p:sp>
        <p:nvSpPr>
          <p:cNvPr id="5" name="TextBox 4">
            <a:extLst>
              <a:ext uri="{FF2B5EF4-FFF2-40B4-BE49-F238E27FC236}">
                <a16:creationId xmlns:a16="http://schemas.microsoft.com/office/drawing/2014/main" id="{49757BC6-4C59-4F63-A25C-55C4C594A49B}"/>
              </a:ext>
            </a:extLst>
          </p:cNvPr>
          <p:cNvSpPr txBox="1"/>
          <p:nvPr/>
        </p:nvSpPr>
        <p:spPr>
          <a:xfrm>
            <a:off x="11452698" y="95655"/>
            <a:ext cx="498534" cy="307777"/>
          </a:xfrm>
          <a:prstGeom prst="rect">
            <a:avLst/>
          </a:prstGeom>
          <a:noFill/>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algn="l"/>
            <a:r>
              <a:rPr lang="en-US" sz="2000">
                <a:solidFill>
                  <a:schemeClr val="tx2"/>
                </a:solidFill>
                <a:latin typeface="Arial"/>
                <a:ea typeface="Arial Unicode MS"/>
                <a:cs typeface="Arial Unicode MS"/>
              </a:rPr>
              <a:t>1.03</a:t>
            </a:r>
          </a:p>
        </p:txBody>
      </p:sp>
    </p:spTree>
    <p:extLst>
      <p:ext uri="{BB962C8B-B14F-4D97-AF65-F5344CB8AC3E}">
        <p14:creationId xmlns:p14="http://schemas.microsoft.com/office/powerpoint/2010/main" val="209674632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5CA2B-07D4-F44A-B01C-F879BD25DCCC}"/>
              </a:ext>
            </a:extLst>
          </p:cNvPr>
          <p:cNvSpPr>
            <a:spLocks noGrp="1"/>
          </p:cNvSpPr>
          <p:nvPr>
            <p:ph type="title"/>
          </p:nvPr>
        </p:nvSpPr>
        <p:spPr>
          <a:xfrm>
            <a:off x="759825" y="1202242"/>
            <a:ext cx="5139250" cy="577081"/>
          </a:xfrm>
        </p:spPr>
        <p:txBody>
          <a:bodyPr/>
          <a:lstStyle/>
          <a:p>
            <a:r>
              <a:rPr lang="en-US">
                <a:solidFill>
                  <a:schemeClr val="accent6"/>
                </a:solidFill>
                <a:ea typeface="Arial Unicode MS"/>
                <a:cs typeface="Arial Unicode MS"/>
              </a:rPr>
              <a:t>Educating with Facts</a:t>
            </a:r>
            <a:endParaRPr lang="en-US">
              <a:solidFill>
                <a:schemeClr val="accent6"/>
              </a:solidFill>
            </a:endParaRPr>
          </a:p>
        </p:txBody>
      </p:sp>
      <p:sp>
        <p:nvSpPr>
          <p:cNvPr id="5" name="Slide Number Placeholder 4">
            <a:extLst>
              <a:ext uri="{FF2B5EF4-FFF2-40B4-BE49-F238E27FC236}">
                <a16:creationId xmlns:a16="http://schemas.microsoft.com/office/drawing/2014/main" id="{98AE0B52-025F-3043-B7BC-A53523008575}"/>
              </a:ext>
            </a:extLst>
          </p:cNvPr>
          <p:cNvSpPr>
            <a:spLocks noGrp="1"/>
          </p:cNvSpPr>
          <p:nvPr>
            <p:ph type="sldNum" sz="quarter" idx="4"/>
          </p:nvPr>
        </p:nvSpPr>
        <p:spPr/>
        <p:txBody>
          <a:bodyPr/>
          <a:lstStyle/>
          <a:p>
            <a:fld id="{AD816501-AAE5-214E-B100-00C3DC5F5E3F}" type="slidenum">
              <a:rPr lang="en-US" smtClean="0"/>
              <a:pPr/>
              <a:t>3</a:t>
            </a:fld>
            <a:endParaRPr lang="en-US"/>
          </a:p>
        </p:txBody>
      </p:sp>
      <p:pic>
        <p:nvPicPr>
          <p:cNvPr id="4" name="Picture 5" descr="A picture containing person, person&#10;&#10;Description automatically generated">
            <a:extLst>
              <a:ext uri="{FF2B5EF4-FFF2-40B4-BE49-F238E27FC236}">
                <a16:creationId xmlns:a16="http://schemas.microsoft.com/office/drawing/2014/main" id="{AFFDC718-4875-4264-B670-43A4D2B5E207}"/>
              </a:ext>
            </a:extLst>
          </p:cNvPr>
          <p:cNvPicPr>
            <a:picLocks noChangeAspect="1"/>
          </p:cNvPicPr>
          <p:nvPr/>
        </p:nvPicPr>
        <p:blipFill>
          <a:blip r:embed="rId3"/>
          <a:stretch>
            <a:fillRect/>
          </a:stretch>
        </p:blipFill>
        <p:spPr>
          <a:xfrm>
            <a:off x="7366178" y="3942543"/>
            <a:ext cx="3450550" cy="1937577"/>
          </a:xfrm>
          <a:prstGeom prst="rect">
            <a:avLst/>
          </a:prstGeom>
        </p:spPr>
      </p:pic>
      <p:sp>
        <p:nvSpPr>
          <p:cNvPr id="7" name="Content Placeholder 3">
            <a:extLst>
              <a:ext uri="{FF2B5EF4-FFF2-40B4-BE49-F238E27FC236}">
                <a16:creationId xmlns:a16="http://schemas.microsoft.com/office/drawing/2014/main" id="{16D867B1-E733-499B-B48F-5C68213EF786}"/>
              </a:ext>
            </a:extLst>
          </p:cNvPr>
          <p:cNvSpPr txBox="1">
            <a:spLocks/>
          </p:cNvSpPr>
          <p:nvPr/>
        </p:nvSpPr>
        <p:spPr>
          <a:xfrm>
            <a:off x="763789" y="2216219"/>
            <a:ext cx="5776406" cy="2800964"/>
          </a:xfrm>
          <a:prstGeom prst="rect">
            <a:avLst/>
          </a:prstGeom>
        </p:spPr>
        <p:txBody>
          <a:bodyPr lIns="91440" tIns="45720" rIns="91440" bIns="45720" anchor="t"/>
          <a:lstStyle>
            <a:lvl1pPr marL="228600" indent="-228600" algn="l" rtl="0" eaLnBrk="1" fontAlgn="base" hangingPunct="1">
              <a:lnSpc>
                <a:spcPct val="100000"/>
              </a:lnSpc>
              <a:spcBef>
                <a:spcPts val="1800"/>
              </a:spcBef>
              <a:spcAft>
                <a:spcPct val="0"/>
              </a:spcAft>
              <a:buClr>
                <a:srgbClr val="63666A"/>
              </a:buClr>
              <a:buSzPct val="100000"/>
              <a:buFont typeface="Arial" pitchFamily="-65" charset="0"/>
              <a:buChar char="•"/>
              <a:defRPr sz="2500">
                <a:solidFill>
                  <a:schemeClr val="tx2"/>
                </a:solidFill>
                <a:latin typeface="+mn-lt"/>
                <a:ea typeface="Arial Unicode MS" pitchFamily="-65" charset="0"/>
                <a:cs typeface="Arial Unicode MS" pitchFamily="-65" charset="0"/>
                <a:sym typeface="Arial" pitchFamily="-65" charset="0"/>
              </a:defRPr>
            </a:lvl1pPr>
            <a:lvl2pPr marL="457200" indent="-228600" algn="l" rtl="0" eaLnBrk="1" fontAlgn="base" hangingPunct="1">
              <a:lnSpc>
                <a:spcPct val="100000"/>
              </a:lnSpc>
              <a:spcBef>
                <a:spcPts val="0"/>
              </a:spcBef>
              <a:spcAft>
                <a:spcPct val="0"/>
              </a:spcAft>
              <a:buClr>
                <a:srgbClr val="63666A"/>
              </a:buClr>
              <a:buSzPct val="100000"/>
              <a:buFont typeface="Arial" pitchFamily="-65" charset="0"/>
              <a:buChar char="–"/>
              <a:defRPr sz="2000">
                <a:solidFill>
                  <a:schemeClr val="tx2"/>
                </a:solidFill>
                <a:latin typeface="+mn-lt"/>
                <a:ea typeface="Arial Unicode MS" pitchFamily="-65" charset="0"/>
                <a:cs typeface="Arial Unicode MS" pitchFamily="-65" charset="0"/>
                <a:sym typeface="Arial" pitchFamily="-65" charset="0"/>
              </a:defRPr>
            </a:lvl2pPr>
            <a:lvl3pPr marL="731520" indent="-201168" algn="l" rtl="0" eaLnBrk="1" fontAlgn="base" hangingPunct="1">
              <a:lnSpc>
                <a:spcPct val="100000"/>
              </a:lnSpc>
              <a:spcBef>
                <a:spcPts val="0"/>
              </a:spcBef>
              <a:spcAft>
                <a:spcPct val="0"/>
              </a:spcAft>
              <a:buClr>
                <a:srgbClr val="63666A"/>
              </a:buClr>
              <a:buSzPct val="100000"/>
              <a:buFont typeface="Arial" pitchFamily="-65" charset="0"/>
              <a:buChar char="•"/>
              <a:defRPr sz="1800">
                <a:solidFill>
                  <a:schemeClr val="tx2"/>
                </a:solidFill>
                <a:latin typeface="+mn-lt"/>
                <a:ea typeface="Arial Unicode MS" pitchFamily="-65" charset="0"/>
                <a:cs typeface="Arial Unicode MS" pitchFamily="-65" charset="0"/>
                <a:sym typeface="Arial" pitchFamily="-65" charset="0"/>
              </a:defRPr>
            </a:lvl3pPr>
            <a:lvl4pPr marL="1097280" indent="-201168" algn="l" rtl="0" eaLnBrk="1" fontAlgn="base" hangingPunct="1">
              <a:lnSpc>
                <a:spcPct val="100000"/>
              </a:lnSpc>
              <a:spcBef>
                <a:spcPts val="0"/>
              </a:spcBef>
              <a:spcAft>
                <a:spcPct val="0"/>
              </a:spcAft>
              <a:buClr>
                <a:srgbClr val="63666A"/>
              </a:buClr>
              <a:buSzPct val="100000"/>
              <a:buFont typeface="Arial" pitchFamily="-65" charset="0"/>
              <a:buChar char="–"/>
              <a:defRPr sz="1500">
                <a:solidFill>
                  <a:schemeClr val="tx2"/>
                </a:solidFill>
                <a:latin typeface="+mn-lt"/>
                <a:ea typeface="Arial Unicode MS" pitchFamily="-65" charset="0"/>
                <a:cs typeface="Arial Unicode MS" pitchFamily="-65" charset="0"/>
                <a:sym typeface="Arial" pitchFamily="-65" charset="0"/>
              </a:defRPr>
            </a:lvl4pPr>
            <a:lvl5pPr marL="1487964" indent="-191135" algn="l" rtl="0" eaLnBrk="1" fontAlgn="base" hangingPunct="1">
              <a:lnSpc>
                <a:spcPct val="100000"/>
              </a:lnSpc>
              <a:spcBef>
                <a:spcPts val="0"/>
              </a:spcBef>
              <a:spcAft>
                <a:spcPct val="0"/>
              </a:spcAft>
              <a:buClr>
                <a:srgbClr val="63666A"/>
              </a:buClr>
              <a:buSzPct val="100000"/>
              <a:buFont typeface="Arial" pitchFamily="-65" charset="0"/>
              <a:buChar char="»"/>
              <a:defRPr sz="1300">
                <a:solidFill>
                  <a:schemeClr val="tx2"/>
                </a:solidFill>
                <a:latin typeface="+mn-lt"/>
                <a:ea typeface="Arial Unicode MS" pitchFamily="-65" charset="0"/>
                <a:cs typeface="Arial Unicode MS" pitchFamily="-65" charset="0"/>
                <a:sym typeface="Arial" pitchFamily="-65" charset="0"/>
              </a:defRPr>
            </a:lvl5pPr>
            <a:lvl6pPr marL="1776223"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6pPr>
            <a:lvl7pPr marL="2064259"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7pPr>
            <a:lvl8pPr marL="2352295"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8pPr>
            <a:lvl9pPr marL="2640331"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9pPr>
          </a:lstStyle>
          <a:p>
            <a:pPr marL="0" indent="0" defTabSz="914400">
              <a:lnSpc>
                <a:spcPct val="150000"/>
              </a:lnSpc>
              <a:buNone/>
            </a:pPr>
            <a:r>
              <a:rPr lang="en-US" sz="2800" kern="0">
                <a:ea typeface="Arial Unicode MS"/>
                <a:cs typeface="Arial"/>
              </a:rPr>
              <a:t>Hispanic persons have </a:t>
            </a:r>
            <a:r>
              <a:rPr lang="en-US" sz="2800" i="1" kern="0">
                <a:solidFill>
                  <a:schemeClr val="accent6"/>
                </a:solidFill>
                <a:ea typeface="Arial Unicode MS"/>
                <a:cs typeface="Arial"/>
              </a:rPr>
              <a:t>2.3 times the death rate</a:t>
            </a:r>
            <a:r>
              <a:rPr lang="en-US" sz="2800" kern="0">
                <a:ea typeface="Arial Unicode MS"/>
                <a:cs typeface="Arial"/>
              </a:rPr>
              <a:t>, as compared to White or Non-Hispanic Persons for COVID-19.  </a:t>
            </a:r>
            <a:endParaRPr lang="en-US"/>
          </a:p>
          <a:p>
            <a:pPr marL="0" indent="0" defTabSz="914400">
              <a:buFont typeface="Arial" pitchFamily="-65" charset="0"/>
              <a:buNone/>
            </a:pPr>
            <a:r>
              <a:rPr lang="en-US" sz="600" kern="0">
                <a:solidFill>
                  <a:schemeClr val="bg1"/>
                </a:solidFill>
                <a:ea typeface="Arial Unicode MS"/>
                <a:cs typeface="Arial Unicode MS"/>
              </a:rPr>
              <a:t>j</a:t>
            </a:r>
          </a:p>
        </p:txBody>
      </p:sp>
      <p:pic>
        <p:nvPicPr>
          <p:cNvPr id="10" name="Picture 10">
            <a:extLst>
              <a:ext uri="{FF2B5EF4-FFF2-40B4-BE49-F238E27FC236}">
                <a16:creationId xmlns:a16="http://schemas.microsoft.com/office/drawing/2014/main" id="{9A152C8C-DDB9-4940-B519-5E7A070B54B3}"/>
              </a:ext>
            </a:extLst>
          </p:cNvPr>
          <p:cNvPicPr>
            <a:picLocks noChangeAspect="1"/>
          </p:cNvPicPr>
          <p:nvPr/>
        </p:nvPicPr>
        <p:blipFill>
          <a:blip r:embed="rId4"/>
          <a:stretch>
            <a:fillRect/>
          </a:stretch>
        </p:blipFill>
        <p:spPr>
          <a:xfrm>
            <a:off x="7607644" y="871369"/>
            <a:ext cx="2743200" cy="2561531"/>
          </a:xfrm>
          <a:prstGeom prst="rect">
            <a:avLst/>
          </a:prstGeom>
        </p:spPr>
      </p:pic>
      <p:sp>
        <p:nvSpPr>
          <p:cNvPr id="3" name="TextBox 2">
            <a:extLst>
              <a:ext uri="{FF2B5EF4-FFF2-40B4-BE49-F238E27FC236}">
                <a16:creationId xmlns:a16="http://schemas.microsoft.com/office/drawing/2014/main" id="{0B5D4781-D60C-4696-99EC-7BBD158CD791}"/>
              </a:ext>
            </a:extLst>
          </p:cNvPr>
          <p:cNvSpPr txBox="1"/>
          <p:nvPr/>
        </p:nvSpPr>
        <p:spPr>
          <a:xfrm>
            <a:off x="11452698" y="95655"/>
            <a:ext cx="498534" cy="307777"/>
          </a:xfrm>
          <a:prstGeom prst="rect">
            <a:avLst/>
          </a:prstGeom>
          <a:noFill/>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algn="l"/>
            <a:r>
              <a:rPr lang="en-US" sz="2000">
                <a:solidFill>
                  <a:schemeClr val="tx2"/>
                </a:solidFill>
                <a:latin typeface="Arial"/>
                <a:ea typeface="Arial Unicode MS"/>
                <a:cs typeface="Arial Unicode MS"/>
              </a:rPr>
              <a:t>1.03</a:t>
            </a:r>
          </a:p>
        </p:txBody>
      </p:sp>
    </p:spTree>
    <p:extLst>
      <p:ext uri="{BB962C8B-B14F-4D97-AF65-F5344CB8AC3E}">
        <p14:creationId xmlns:p14="http://schemas.microsoft.com/office/powerpoint/2010/main" val="303260730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412BB-4C52-4248-8844-2E447CD58618}"/>
              </a:ext>
            </a:extLst>
          </p:cNvPr>
          <p:cNvSpPr>
            <a:spLocks noGrp="1"/>
          </p:cNvSpPr>
          <p:nvPr>
            <p:ph type="title"/>
          </p:nvPr>
        </p:nvSpPr>
        <p:spPr>
          <a:xfrm>
            <a:off x="829455" y="865815"/>
            <a:ext cx="10981268" cy="577081"/>
          </a:xfrm>
        </p:spPr>
        <p:txBody>
          <a:bodyPr/>
          <a:lstStyle/>
          <a:p>
            <a:r>
              <a:rPr lang="en-US">
                <a:solidFill>
                  <a:schemeClr val="accent3"/>
                </a:solidFill>
                <a:ea typeface="Arial Unicode MS"/>
                <a:cs typeface="Arial Unicode MS"/>
              </a:rPr>
              <a:t>Currently Available Solutions</a:t>
            </a:r>
          </a:p>
        </p:txBody>
      </p:sp>
      <p:sp>
        <p:nvSpPr>
          <p:cNvPr id="5" name="Slide Number Placeholder 4">
            <a:extLst>
              <a:ext uri="{FF2B5EF4-FFF2-40B4-BE49-F238E27FC236}">
                <a16:creationId xmlns:a16="http://schemas.microsoft.com/office/drawing/2014/main" id="{F476D323-A3ED-8F46-B3DE-64FEAA8B1F84}"/>
              </a:ext>
            </a:extLst>
          </p:cNvPr>
          <p:cNvSpPr>
            <a:spLocks noGrp="1"/>
          </p:cNvSpPr>
          <p:nvPr>
            <p:ph type="sldNum" sz="quarter" idx="4"/>
          </p:nvPr>
        </p:nvSpPr>
        <p:spPr/>
        <p:txBody>
          <a:bodyPr/>
          <a:lstStyle/>
          <a:p>
            <a:fld id="{AD816501-AAE5-214E-B100-00C3DC5F5E3F}" type="slidenum">
              <a:rPr lang="en-US" smtClean="0"/>
              <a:pPr/>
              <a:t>4</a:t>
            </a:fld>
            <a:endParaRPr lang="en-US"/>
          </a:p>
        </p:txBody>
      </p:sp>
      <p:sp>
        <p:nvSpPr>
          <p:cNvPr id="6" name="TextBox 5">
            <a:extLst>
              <a:ext uri="{FF2B5EF4-FFF2-40B4-BE49-F238E27FC236}">
                <a16:creationId xmlns:a16="http://schemas.microsoft.com/office/drawing/2014/main" id="{23434D03-556E-400B-98DA-0BB3766E19CE}"/>
              </a:ext>
            </a:extLst>
          </p:cNvPr>
          <p:cNvSpPr txBox="1"/>
          <p:nvPr/>
        </p:nvSpPr>
        <p:spPr>
          <a:xfrm>
            <a:off x="6629400" y="6661826"/>
            <a:ext cx="5559214" cy="123111"/>
          </a:xfrm>
          <a:prstGeom prst="rect">
            <a:avLst/>
          </a:prstGeom>
          <a:noFill/>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r>
              <a:rPr lang="en-US" sz="800">
                <a:latin typeface="Arial"/>
                <a:ea typeface="Arial Unicode MS"/>
                <a:cs typeface="Arial"/>
              </a:rPr>
              <a:t>https://whyy.org/articles/when-will-kids-be-eligible-for-covid-19-vaccines-and-how-do-we-keep-them-safe-in-the-meantime/</a:t>
            </a:r>
            <a:endParaRPr lang="en-US" sz="800"/>
          </a:p>
        </p:txBody>
      </p:sp>
      <p:sp>
        <p:nvSpPr>
          <p:cNvPr id="8" name="Content Placeholder 3">
            <a:extLst>
              <a:ext uri="{FF2B5EF4-FFF2-40B4-BE49-F238E27FC236}">
                <a16:creationId xmlns:a16="http://schemas.microsoft.com/office/drawing/2014/main" id="{77A3ED8E-F77E-4270-9CE9-850BE8E2AB0E}"/>
              </a:ext>
            </a:extLst>
          </p:cNvPr>
          <p:cNvSpPr txBox="1">
            <a:spLocks/>
          </p:cNvSpPr>
          <p:nvPr/>
        </p:nvSpPr>
        <p:spPr>
          <a:xfrm>
            <a:off x="828183" y="1951109"/>
            <a:ext cx="6123984" cy="2800964"/>
          </a:xfrm>
          <a:prstGeom prst="rect">
            <a:avLst/>
          </a:prstGeom>
        </p:spPr>
        <p:txBody>
          <a:bodyPr lIns="91440" tIns="45720" rIns="91440" bIns="45720" anchor="t"/>
          <a:lstStyle>
            <a:lvl1pPr marL="228600" indent="-228600" algn="l" rtl="0" eaLnBrk="1" fontAlgn="base" hangingPunct="1">
              <a:lnSpc>
                <a:spcPct val="100000"/>
              </a:lnSpc>
              <a:spcBef>
                <a:spcPts val="1800"/>
              </a:spcBef>
              <a:spcAft>
                <a:spcPct val="0"/>
              </a:spcAft>
              <a:buClr>
                <a:srgbClr val="63666A"/>
              </a:buClr>
              <a:buSzPct val="100000"/>
              <a:buFont typeface="Arial" pitchFamily="-65" charset="0"/>
              <a:buChar char="•"/>
              <a:defRPr sz="2500">
                <a:solidFill>
                  <a:schemeClr val="tx2"/>
                </a:solidFill>
                <a:latin typeface="+mn-lt"/>
                <a:ea typeface="Arial Unicode MS" pitchFamily="-65" charset="0"/>
                <a:cs typeface="Arial Unicode MS" pitchFamily="-65" charset="0"/>
                <a:sym typeface="Arial" pitchFamily="-65" charset="0"/>
              </a:defRPr>
            </a:lvl1pPr>
            <a:lvl2pPr marL="457200" indent="-228600" algn="l" rtl="0" eaLnBrk="1" fontAlgn="base" hangingPunct="1">
              <a:lnSpc>
                <a:spcPct val="100000"/>
              </a:lnSpc>
              <a:spcBef>
                <a:spcPts val="0"/>
              </a:spcBef>
              <a:spcAft>
                <a:spcPct val="0"/>
              </a:spcAft>
              <a:buClr>
                <a:srgbClr val="63666A"/>
              </a:buClr>
              <a:buSzPct val="100000"/>
              <a:buFont typeface="Arial" pitchFamily="-65" charset="0"/>
              <a:buChar char="–"/>
              <a:defRPr sz="2000">
                <a:solidFill>
                  <a:schemeClr val="tx2"/>
                </a:solidFill>
                <a:latin typeface="+mn-lt"/>
                <a:ea typeface="Arial Unicode MS" pitchFamily="-65" charset="0"/>
                <a:cs typeface="Arial Unicode MS" pitchFamily="-65" charset="0"/>
                <a:sym typeface="Arial" pitchFamily="-65" charset="0"/>
              </a:defRPr>
            </a:lvl2pPr>
            <a:lvl3pPr marL="731520" indent="-201168" algn="l" rtl="0" eaLnBrk="1" fontAlgn="base" hangingPunct="1">
              <a:lnSpc>
                <a:spcPct val="100000"/>
              </a:lnSpc>
              <a:spcBef>
                <a:spcPts val="0"/>
              </a:spcBef>
              <a:spcAft>
                <a:spcPct val="0"/>
              </a:spcAft>
              <a:buClr>
                <a:srgbClr val="63666A"/>
              </a:buClr>
              <a:buSzPct val="100000"/>
              <a:buFont typeface="Arial" pitchFamily="-65" charset="0"/>
              <a:buChar char="•"/>
              <a:defRPr sz="1800">
                <a:solidFill>
                  <a:schemeClr val="tx2"/>
                </a:solidFill>
                <a:latin typeface="+mn-lt"/>
                <a:ea typeface="Arial Unicode MS" pitchFamily="-65" charset="0"/>
                <a:cs typeface="Arial Unicode MS" pitchFamily="-65" charset="0"/>
                <a:sym typeface="Arial" pitchFamily="-65" charset="0"/>
              </a:defRPr>
            </a:lvl3pPr>
            <a:lvl4pPr marL="1097280" indent="-201168" algn="l" rtl="0" eaLnBrk="1" fontAlgn="base" hangingPunct="1">
              <a:lnSpc>
                <a:spcPct val="100000"/>
              </a:lnSpc>
              <a:spcBef>
                <a:spcPts val="0"/>
              </a:spcBef>
              <a:spcAft>
                <a:spcPct val="0"/>
              </a:spcAft>
              <a:buClr>
                <a:srgbClr val="63666A"/>
              </a:buClr>
              <a:buSzPct val="100000"/>
              <a:buFont typeface="Arial" pitchFamily="-65" charset="0"/>
              <a:buChar char="–"/>
              <a:defRPr sz="1500">
                <a:solidFill>
                  <a:schemeClr val="tx2"/>
                </a:solidFill>
                <a:latin typeface="+mn-lt"/>
                <a:ea typeface="Arial Unicode MS" pitchFamily="-65" charset="0"/>
                <a:cs typeface="Arial Unicode MS" pitchFamily="-65" charset="0"/>
                <a:sym typeface="Arial" pitchFamily="-65" charset="0"/>
              </a:defRPr>
            </a:lvl4pPr>
            <a:lvl5pPr marL="1487964" indent="-191135" algn="l" rtl="0" eaLnBrk="1" fontAlgn="base" hangingPunct="1">
              <a:lnSpc>
                <a:spcPct val="100000"/>
              </a:lnSpc>
              <a:spcBef>
                <a:spcPts val="0"/>
              </a:spcBef>
              <a:spcAft>
                <a:spcPct val="0"/>
              </a:spcAft>
              <a:buClr>
                <a:srgbClr val="63666A"/>
              </a:buClr>
              <a:buSzPct val="100000"/>
              <a:buFont typeface="Arial" pitchFamily="-65" charset="0"/>
              <a:buChar char="»"/>
              <a:defRPr sz="1300">
                <a:solidFill>
                  <a:schemeClr val="tx2"/>
                </a:solidFill>
                <a:latin typeface="+mn-lt"/>
                <a:ea typeface="Arial Unicode MS" pitchFamily="-65" charset="0"/>
                <a:cs typeface="Arial Unicode MS" pitchFamily="-65" charset="0"/>
                <a:sym typeface="Arial" pitchFamily="-65" charset="0"/>
              </a:defRPr>
            </a:lvl5pPr>
            <a:lvl6pPr marL="1776223"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6pPr>
            <a:lvl7pPr marL="2064259"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7pPr>
            <a:lvl8pPr marL="2352295"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8pPr>
            <a:lvl9pPr marL="2640331"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9pPr>
          </a:lstStyle>
          <a:p>
            <a:pPr defTabSz="914400">
              <a:lnSpc>
                <a:spcPct val="150000"/>
              </a:lnSpc>
              <a:spcBef>
                <a:spcPct val="0"/>
              </a:spcBef>
            </a:pPr>
            <a:r>
              <a:rPr lang="en-US" sz="2800" kern="0">
                <a:ea typeface="Arial Unicode MS"/>
                <a:cs typeface="Arial"/>
              </a:rPr>
              <a:t>Children are getting their information from their parents</a:t>
            </a:r>
            <a:endParaRPr lang="en-US"/>
          </a:p>
          <a:p>
            <a:pPr lvl="1" defTabSz="914400">
              <a:lnSpc>
                <a:spcPct val="150000"/>
              </a:lnSpc>
              <a:spcBef>
                <a:spcPct val="0"/>
              </a:spcBef>
            </a:pPr>
            <a:r>
              <a:rPr lang="en-US" sz="2300" kern="0">
                <a:ea typeface="Arial Unicode MS"/>
                <a:cs typeface="Arial"/>
              </a:rPr>
              <a:t>Subjective</a:t>
            </a:r>
          </a:p>
          <a:p>
            <a:pPr defTabSz="914400">
              <a:lnSpc>
                <a:spcPct val="150000"/>
              </a:lnSpc>
              <a:spcBef>
                <a:spcPct val="0"/>
              </a:spcBef>
            </a:pPr>
            <a:r>
              <a:rPr lang="en-US" sz="2800" kern="0">
                <a:ea typeface="Arial Unicode MS"/>
                <a:cs typeface="Arial"/>
              </a:rPr>
              <a:t>Many resources are </a:t>
            </a:r>
            <a:r>
              <a:rPr lang="en-US" sz="2800" i="1" kern="0">
                <a:solidFill>
                  <a:schemeClr val="accent3"/>
                </a:solidFill>
                <a:ea typeface="Arial Unicode MS"/>
                <a:cs typeface="Arial"/>
              </a:rPr>
              <a:t>about </a:t>
            </a:r>
            <a:r>
              <a:rPr lang="en-US" sz="2800" kern="0">
                <a:ea typeface="Arial Unicode MS"/>
                <a:cs typeface="Arial"/>
              </a:rPr>
              <a:t>children, but not </a:t>
            </a:r>
            <a:r>
              <a:rPr lang="en-US" sz="2800" i="1" kern="0">
                <a:solidFill>
                  <a:schemeClr val="accent3"/>
                </a:solidFill>
                <a:ea typeface="Arial Unicode MS"/>
                <a:cs typeface="Arial"/>
              </a:rPr>
              <a:t>directed to them</a:t>
            </a:r>
            <a:r>
              <a:rPr lang="en-US" sz="2800" kern="0">
                <a:ea typeface="Arial Unicode MS"/>
                <a:cs typeface="Arial"/>
              </a:rPr>
              <a:t> </a:t>
            </a:r>
            <a:endParaRPr lang="en-US"/>
          </a:p>
          <a:p>
            <a:pPr marL="0" indent="0" defTabSz="914400">
              <a:buFont typeface="Arial" pitchFamily="-65" charset="0"/>
              <a:buNone/>
            </a:pPr>
            <a:r>
              <a:rPr lang="en-US" sz="600" kern="0">
                <a:solidFill>
                  <a:schemeClr val="bg1"/>
                </a:solidFill>
                <a:ea typeface="Arial Unicode MS"/>
                <a:cs typeface="Arial Unicode MS"/>
              </a:rPr>
              <a:t>j</a:t>
            </a:r>
          </a:p>
        </p:txBody>
      </p:sp>
      <p:sp>
        <p:nvSpPr>
          <p:cNvPr id="3" name="TextBox 2">
            <a:extLst>
              <a:ext uri="{FF2B5EF4-FFF2-40B4-BE49-F238E27FC236}">
                <a16:creationId xmlns:a16="http://schemas.microsoft.com/office/drawing/2014/main" id="{D6F2516A-54F0-4249-A76D-02D153BE90E2}"/>
              </a:ext>
            </a:extLst>
          </p:cNvPr>
          <p:cNvSpPr txBox="1"/>
          <p:nvPr/>
        </p:nvSpPr>
        <p:spPr>
          <a:xfrm>
            <a:off x="11452698" y="95655"/>
            <a:ext cx="498534" cy="307777"/>
          </a:xfrm>
          <a:prstGeom prst="rect">
            <a:avLst/>
          </a:prstGeom>
          <a:noFill/>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algn="l"/>
            <a:r>
              <a:rPr lang="en-US" sz="2000">
                <a:solidFill>
                  <a:schemeClr val="tx2"/>
                </a:solidFill>
                <a:latin typeface="Arial"/>
                <a:ea typeface="Arial Unicode MS"/>
                <a:cs typeface="Arial Unicode MS"/>
              </a:rPr>
              <a:t>1.03</a:t>
            </a:r>
          </a:p>
        </p:txBody>
      </p:sp>
      <p:pic>
        <p:nvPicPr>
          <p:cNvPr id="7" name="Picture 8">
            <a:extLst>
              <a:ext uri="{FF2B5EF4-FFF2-40B4-BE49-F238E27FC236}">
                <a16:creationId xmlns:a16="http://schemas.microsoft.com/office/drawing/2014/main" id="{840D0EFC-4AB1-485E-9D67-87D190529D3B}"/>
              </a:ext>
            </a:extLst>
          </p:cNvPr>
          <p:cNvPicPr>
            <a:picLocks noChangeAspect="1"/>
          </p:cNvPicPr>
          <p:nvPr/>
        </p:nvPicPr>
        <p:blipFill>
          <a:blip r:embed="rId3"/>
          <a:stretch>
            <a:fillRect/>
          </a:stretch>
        </p:blipFill>
        <p:spPr>
          <a:xfrm>
            <a:off x="7089227" y="2406625"/>
            <a:ext cx="4169685" cy="2345448"/>
          </a:xfrm>
          <a:prstGeom prst="rect">
            <a:avLst/>
          </a:prstGeom>
        </p:spPr>
      </p:pic>
    </p:spTree>
    <p:extLst>
      <p:ext uri="{BB962C8B-B14F-4D97-AF65-F5344CB8AC3E}">
        <p14:creationId xmlns:p14="http://schemas.microsoft.com/office/powerpoint/2010/main" val="178689339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412BB-4C52-4248-8844-2E447CD58618}"/>
              </a:ext>
            </a:extLst>
          </p:cNvPr>
          <p:cNvSpPr>
            <a:spLocks noGrp="1"/>
          </p:cNvSpPr>
          <p:nvPr>
            <p:ph type="title"/>
          </p:nvPr>
        </p:nvSpPr>
        <p:spPr>
          <a:xfrm>
            <a:off x="600855" y="577258"/>
            <a:ext cx="3195192" cy="577081"/>
          </a:xfrm>
        </p:spPr>
        <p:txBody>
          <a:bodyPr/>
          <a:lstStyle/>
          <a:p>
            <a:r>
              <a:rPr lang="en-US">
                <a:solidFill>
                  <a:schemeClr val="accent4"/>
                </a:solidFill>
                <a:ea typeface="Arial Unicode MS"/>
                <a:cs typeface="Arial Unicode MS"/>
              </a:rPr>
              <a:t>Our Solution</a:t>
            </a:r>
          </a:p>
        </p:txBody>
      </p:sp>
      <p:sp>
        <p:nvSpPr>
          <p:cNvPr id="3" name="Content Placeholder 2">
            <a:extLst>
              <a:ext uri="{FF2B5EF4-FFF2-40B4-BE49-F238E27FC236}">
                <a16:creationId xmlns:a16="http://schemas.microsoft.com/office/drawing/2014/main" id="{18F148FD-C706-6740-AB38-5455211202DC}"/>
              </a:ext>
            </a:extLst>
          </p:cNvPr>
          <p:cNvSpPr>
            <a:spLocks noGrp="1"/>
          </p:cNvSpPr>
          <p:nvPr>
            <p:ph sz="quarter" idx="15"/>
          </p:nvPr>
        </p:nvSpPr>
        <p:spPr>
          <a:xfrm>
            <a:off x="439102" y="924387"/>
            <a:ext cx="6166321" cy="3193785"/>
          </a:xfrm>
        </p:spPr>
        <p:txBody>
          <a:bodyPr/>
          <a:lstStyle/>
          <a:p>
            <a:pPr algn="l"/>
            <a:endParaRPr lang="en-US">
              <a:ea typeface="Arial Unicode MS"/>
              <a:cs typeface="Arial Unicode MS"/>
            </a:endParaRPr>
          </a:p>
          <a:p>
            <a:pPr algn="l">
              <a:lnSpc>
                <a:spcPct val="150000"/>
              </a:lnSpc>
            </a:pPr>
            <a:r>
              <a:rPr lang="en-US">
                <a:ea typeface="Arial Unicode MS"/>
                <a:cs typeface="Arial Unicode MS"/>
              </a:rPr>
              <a:t>An interactive </a:t>
            </a:r>
            <a:r>
              <a:rPr lang="en-US" i="1">
                <a:solidFill>
                  <a:schemeClr val="accent4"/>
                </a:solidFill>
                <a:ea typeface="Arial Unicode MS"/>
                <a:cs typeface="Arial Unicode MS"/>
              </a:rPr>
              <a:t>Tik Tok </a:t>
            </a:r>
            <a:r>
              <a:rPr lang="en-US">
                <a:ea typeface="Arial Unicode MS"/>
                <a:cs typeface="Arial Unicode MS"/>
              </a:rPr>
              <a:t>page</a:t>
            </a:r>
            <a:r>
              <a:rPr lang="en-US">
                <a:solidFill>
                  <a:schemeClr val="accent4"/>
                </a:solidFill>
                <a:ea typeface="Arial Unicode MS"/>
                <a:cs typeface="Arial Unicode MS"/>
              </a:rPr>
              <a:t> </a:t>
            </a:r>
            <a:r>
              <a:rPr lang="en-US">
                <a:ea typeface="Arial Unicode MS"/>
                <a:cs typeface="Arial Unicode MS"/>
              </a:rPr>
              <a:t>along with a </a:t>
            </a:r>
            <a:r>
              <a:rPr lang="en-US" i="1">
                <a:solidFill>
                  <a:schemeClr val="accent4"/>
                </a:solidFill>
                <a:ea typeface="Arial Unicode MS"/>
                <a:cs typeface="Arial Unicode MS"/>
              </a:rPr>
              <a:t>website</a:t>
            </a:r>
            <a:r>
              <a:rPr lang="en-US">
                <a:ea typeface="Arial Unicode MS"/>
                <a:cs typeface="Arial Unicode MS"/>
              </a:rPr>
              <a:t> targeted towards 12–15-year-old Hispanic children that provides </a:t>
            </a:r>
            <a:r>
              <a:rPr lang="en-US" i="1">
                <a:solidFill>
                  <a:schemeClr val="accent4"/>
                </a:solidFill>
                <a:ea typeface="Arial Unicode MS"/>
                <a:cs typeface="Arial Unicode MS"/>
              </a:rPr>
              <a:t>reliable information</a:t>
            </a:r>
            <a:r>
              <a:rPr lang="en-US">
                <a:ea typeface="Arial Unicode MS"/>
                <a:cs typeface="Arial Unicode MS"/>
              </a:rPr>
              <a:t> about the COVID-19 vaccine.</a:t>
            </a:r>
          </a:p>
          <a:p>
            <a:pPr marL="342900" indent="-342900" algn="l">
              <a:buFont typeface="Arial" panose="020B0604020202020204" pitchFamily="34" charset="0"/>
              <a:buChar char="•"/>
            </a:pPr>
            <a:endParaRPr lang="en-US" sz="1100">
              <a:ea typeface="Arial Unicode MS"/>
              <a:cs typeface="Arial Unicode MS"/>
            </a:endParaRPr>
          </a:p>
          <a:p>
            <a:endParaRPr lang="en-US" sz="2400" b="1" i="1">
              <a:ea typeface="Arial Unicode MS"/>
              <a:cs typeface="Arial Unicode MS"/>
            </a:endParaRPr>
          </a:p>
          <a:p>
            <a:endParaRPr lang="en-US" sz="2400" b="1" i="1">
              <a:ea typeface="Arial Unicode MS"/>
              <a:cs typeface="Arial Unicode MS"/>
            </a:endParaRPr>
          </a:p>
          <a:p>
            <a:endParaRPr lang="en-US" sz="2400" b="1" i="1">
              <a:ea typeface="Arial Unicode MS"/>
              <a:cs typeface="Arial Unicode MS"/>
            </a:endParaRPr>
          </a:p>
          <a:p>
            <a:endParaRPr lang="en-US" sz="2400" b="1" i="1">
              <a:ea typeface="Arial Unicode MS"/>
              <a:cs typeface="Arial Unicode MS"/>
            </a:endParaRPr>
          </a:p>
          <a:p>
            <a:endParaRPr lang="en-US" sz="2400" b="1" i="1">
              <a:ea typeface="Arial Unicode MS"/>
              <a:cs typeface="Arial Unicode MS"/>
            </a:endParaRPr>
          </a:p>
          <a:p>
            <a:endParaRPr lang="en-US" sz="2400" b="1" i="1">
              <a:ea typeface="Arial Unicode MS"/>
              <a:cs typeface="Arial Unicode MS"/>
            </a:endParaRPr>
          </a:p>
          <a:p>
            <a:endParaRPr lang="en-US" sz="1200" b="1" i="1">
              <a:ea typeface="Arial Unicode MS"/>
              <a:cs typeface="Arial Unicode MS"/>
            </a:endParaRPr>
          </a:p>
          <a:p>
            <a:r>
              <a:rPr lang="en-US" sz="2400" b="1" i="1">
                <a:ea typeface="Arial Unicode MS"/>
                <a:cs typeface="Arial Unicode MS"/>
              </a:rPr>
              <a:t>Educate, Empower, Support</a:t>
            </a:r>
            <a:endParaRPr lang="en-US" sz="2400" b="1" i="1"/>
          </a:p>
          <a:p>
            <a:pPr marL="342900" indent="-342900" algn="l">
              <a:buFont typeface="Arial" panose="020B0604020202020204" pitchFamily="34" charset="0"/>
              <a:buChar char="•"/>
            </a:pPr>
            <a:endParaRPr lang="en-US">
              <a:ea typeface="Arial Unicode MS"/>
              <a:cs typeface="Arial Unicode MS"/>
            </a:endParaRPr>
          </a:p>
          <a:p>
            <a:pPr algn="l"/>
            <a:endParaRPr lang="en-US"/>
          </a:p>
        </p:txBody>
      </p:sp>
      <p:sp>
        <p:nvSpPr>
          <p:cNvPr id="5" name="Slide Number Placeholder 4">
            <a:extLst>
              <a:ext uri="{FF2B5EF4-FFF2-40B4-BE49-F238E27FC236}">
                <a16:creationId xmlns:a16="http://schemas.microsoft.com/office/drawing/2014/main" id="{F476D323-A3ED-8F46-B3DE-64FEAA8B1F84}"/>
              </a:ext>
            </a:extLst>
          </p:cNvPr>
          <p:cNvSpPr>
            <a:spLocks noGrp="1"/>
          </p:cNvSpPr>
          <p:nvPr>
            <p:ph type="sldNum" sz="quarter" idx="4"/>
          </p:nvPr>
        </p:nvSpPr>
        <p:spPr/>
        <p:txBody>
          <a:bodyPr/>
          <a:lstStyle/>
          <a:p>
            <a:fld id="{AD816501-AAE5-214E-B100-00C3DC5F5E3F}" type="slidenum">
              <a:rPr lang="en-US" smtClean="0"/>
              <a:pPr/>
              <a:t>5</a:t>
            </a:fld>
            <a:endParaRPr lang="en-US"/>
          </a:p>
        </p:txBody>
      </p:sp>
      <p:pic>
        <p:nvPicPr>
          <p:cNvPr id="6" name="Picture 6" descr="Graphical user interface, text, application&#10;&#10;Description automatically generated">
            <a:extLst>
              <a:ext uri="{FF2B5EF4-FFF2-40B4-BE49-F238E27FC236}">
                <a16:creationId xmlns:a16="http://schemas.microsoft.com/office/drawing/2014/main" id="{2F004232-3191-4F08-A510-46601F916D6D}"/>
              </a:ext>
            </a:extLst>
          </p:cNvPr>
          <p:cNvPicPr>
            <a:picLocks noChangeAspect="1"/>
          </p:cNvPicPr>
          <p:nvPr/>
        </p:nvPicPr>
        <p:blipFill>
          <a:blip r:embed="rId3"/>
          <a:stretch>
            <a:fillRect/>
          </a:stretch>
        </p:blipFill>
        <p:spPr>
          <a:xfrm>
            <a:off x="6932246" y="4523300"/>
            <a:ext cx="5068276" cy="1982862"/>
          </a:xfrm>
          <a:prstGeom prst="rect">
            <a:avLst/>
          </a:prstGeom>
        </p:spPr>
      </p:pic>
      <p:pic>
        <p:nvPicPr>
          <p:cNvPr id="7" name="Picture 7" descr="A picture containing text, screenshot, person&#10;&#10;Description automatically generated">
            <a:extLst>
              <a:ext uri="{FF2B5EF4-FFF2-40B4-BE49-F238E27FC236}">
                <a16:creationId xmlns:a16="http://schemas.microsoft.com/office/drawing/2014/main" id="{B40A7B02-E250-4F8A-9CAA-8FE45D53A20D}"/>
              </a:ext>
            </a:extLst>
          </p:cNvPr>
          <p:cNvPicPr>
            <a:picLocks noChangeAspect="1"/>
          </p:cNvPicPr>
          <p:nvPr/>
        </p:nvPicPr>
        <p:blipFill rotWithShape="1">
          <a:blip r:embed="rId4"/>
          <a:srcRect l="55" t="-136" r="-53" b="-217"/>
          <a:stretch/>
        </p:blipFill>
        <p:spPr>
          <a:xfrm>
            <a:off x="6930846" y="1945116"/>
            <a:ext cx="5059954" cy="2582658"/>
          </a:xfrm>
          <a:prstGeom prst="rect">
            <a:avLst/>
          </a:prstGeom>
        </p:spPr>
      </p:pic>
      <p:pic>
        <p:nvPicPr>
          <p:cNvPr id="8" name="Picture 8">
            <a:extLst>
              <a:ext uri="{FF2B5EF4-FFF2-40B4-BE49-F238E27FC236}">
                <a16:creationId xmlns:a16="http://schemas.microsoft.com/office/drawing/2014/main" id="{29B93F64-F9C0-4C99-B247-4B42E99A31B1}"/>
              </a:ext>
            </a:extLst>
          </p:cNvPr>
          <p:cNvPicPr>
            <a:picLocks noChangeAspect="1"/>
          </p:cNvPicPr>
          <p:nvPr/>
        </p:nvPicPr>
        <p:blipFill>
          <a:blip r:embed="rId5"/>
          <a:stretch>
            <a:fillRect/>
          </a:stretch>
        </p:blipFill>
        <p:spPr>
          <a:xfrm>
            <a:off x="6930874" y="350506"/>
            <a:ext cx="5061770" cy="1597228"/>
          </a:xfrm>
          <a:prstGeom prst="rect">
            <a:avLst/>
          </a:prstGeom>
        </p:spPr>
      </p:pic>
      <p:pic>
        <p:nvPicPr>
          <p:cNvPr id="4" name="Picture 8" descr="Logo, company name&#10;&#10;Description automatically generated">
            <a:extLst>
              <a:ext uri="{FF2B5EF4-FFF2-40B4-BE49-F238E27FC236}">
                <a16:creationId xmlns:a16="http://schemas.microsoft.com/office/drawing/2014/main" id="{DAEDE4D2-B828-4694-960D-B687B2B77DD7}"/>
              </a:ext>
            </a:extLst>
          </p:cNvPr>
          <p:cNvPicPr>
            <a:picLocks noChangeAspect="1"/>
          </p:cNvPicPr>
          <p:nvPr/>
        </p:nvPicPr>
        <p:blipFill>
          <a:blip r:embed="rId6"/>
          <a:stretch>
            <a:fillRect/>
          </a:stretch>
        </p:blipFill>
        <p:spPr>
          <a:xfrm>
            <a:off x="442465" y="3183199"/>
            <a:ext cx="6110416" cy="2171077"/>
          </a:xfrm>
          <a:prstGeom prst="rect">
            <a:avLst/>
          </a:prstGeom>
        </p:spPr>
      </p:pic>
      <p:sp>
        <p:nvSpPr>
          <p:cNvPr id="10" name="TextBox 9">
            <a:extLst>
              <a:ext uri="{FF2B5EF4-FFF2-40B4-BE49-F238E27FC236}">
                <a16:creationId xmlns:a16="http://schemas.microsoft.com/office/drawing/2014/main" id="{D49A3C75-25E2-4BAE-8C7C-4D7696971457}"/>
              </a:ext>
            </a:extLst>
          </p:cNvPr>
          <p:cNvSpPr txBox="1"/>
          <p:nvPr/>
        </p:nvSpPr>
        <p:spPr>
          <a:xfrm>
            <a:off x="11452698" y="95655"/>
            <a:ext cx="498534" cy="307777"/>
          </a:xfrm>
          <a:prstGeom prst="rect">
            <a:avLst/>
          </a:prstGeom>
          <a:noFill/>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algn="l"/>
            <a:r>
              <a:rPr lang="en-US" sz="2000">
                <a:solidFill>
                  <a:schemeClr val="tx2"/>
                </a:solidFill>
                <a:latin typeface="Arial"/>
                <a:ea typeface="Arial Unicode MS"/>
                <a:cs typeface="Arial Unicode MS"/>
              </a:rPr>
              <a:t>1.03</a:t>
            </a:r>
          </a:p>
        </p:txBody>
      </p:sp>
    </p:spTree>
    <p:extLst>
      <p:ext uri="{BB962C8B-B14F-4D97-AF65-F5344CB8AC3E}">
        <p14:creationId xmlns:p14="http://schemas.microsoft.com/office/powerpoint/2010/main" val="212721197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8545F-D2D0-2149-BBEC-4436AD6009E4}"/>
              </a:ext>
            </a:extLst>
          </p:cNvPr>
          <p:cNvSpPr>
            <a:spLocks noGrp="1"/>
          </p:cNvSpPr>
          <p:nvPr>
            <p:ph type="title"/>
          </p:nvPr>
        </p:nvSpPr>
        <p:spPr/>
        <p:txBody>
          <a:bodyPr/>
          <a:lstStyle/>
          <a:p>
            <a:r>
              <a:rPr lang="en-US">
                <a:solidFill>
                  <a:schemeClr val="accent5"/>
                </a:solidFill>
                <a:ea typeface="Arial Unicode MS"/>
                <a:cs typeface="Arial Unicode MS"/>
              </a:rPr>
              <a:t>Business Model/Plan</a:t>
            </a:r>
            <a:endParaRPr lang="en-US">
              <a:solidFill>
                <a:schemeClr val="accent5"/>
              </a:solidFill>
            </a:endParaRPr>
          </a:p>
        </p:txBody>
      </p:sp>
      <p:sp>
        <p:nvSpPr>
          <p:cNvPr id="5" name="Slide Number Placeholder 4">
            <a:extLst>
              <a:ext uri="{FF2B5EF4-FFF2-40B4-BE49-F238E27FC236}">
                <a16:creationId xmlns:a16="http://schemas.microsoft.com/office/drawing/2014/main" id="{CCAE10A5-12A9-6145-B0E4-73F2D580D22A}"/>
              </a:ext>
            </a:extLst>
          </p:cNvPr>
          <p:cNvSpPr>
            <a:spLocks noGrp="1"/>
          </p:cNvSpPr>
          <p:nvPr>
            <p:ph type="sldNum" sz="quarter" idx="4"/>
          </p:nvPr>
        </p:nvSpPr>
        <p:spPr/>
        <p:txBody>
          <a:bodyPr/>
          <a:lstStyle/>
          <a:p>
            <a:fld id="{AD816501-AAE5-214E-B100-00C3DC5F5E3F}" type="slidenum">
              <a:rPr lang="en-US" smtClean="0"/>
              <a:pPr/>
              <a:t>6</a:t>
            </a:fld>
            <a:endParaRPr lang="en-US"/>
          </a:p>
        </p:txBody>
      </p:sp>
      <p:graphicFrame>
        <p:nvGraphicFramePr>
          <p:cNvPr id="4" name="Table 5">
            <a:extLst>
              <a:ext uri="{FF2B5EF4-FFF2-40B4-BE49-F238E27FC236}">
                <a16:creationId xmlns:a16="http://schemas.microsoft.com/office/drawing/2014/main" id="{B340BC57-9691-451A-91ED-6172120484DD}"/>
              </a:ext>
            </a:extLst>
          </p:cNvPr>
          <p:cNvGraphicFramePr>
            <a:graphicFrameLocks noGrp="1"/>
          </p:cNvGraphicFramePr>
          <p:nvPr>
            <p:extLst>
              <p:ext uri="{D42A27DB-BD31-4B8C-83A1-F6EECF244321}">
                <p14:modId xmlns:p14="http://schemas.microsoft.com/office/powerpoint/2010/main" val="543438645"/>
              </p:ext>
            </p:extLst>
          </p:nvPr>
        </p:nvGraphicFramePr>
        <p:xfrm>
          <a:off x="912642" y="1323183"/>
          <a:ext cx="10460556" cy="4382528"/>
        </p:xfrm>
        <a:graphic>
          <a:graphicData uri="http://schemas.openxmlformats.org/drawingml/2006/table">
            <a:tbl>
              <a:tblPr firstRow="1" bandRow="1">
                <a:tableStyleId>{5C22544A-7EE6-4342-B048-85BDC9FD1C3A}</a:tableStyleId>
              </a:tblPr>
              <a:tblGrid>
                <a:gridCol w="3265714">
                  <a:extLst>
                    <a:ext uri="{9D8B030D-6E8A-4147-A177-3AD203B41FA5}">
                      <a16:colId xmlns:a16="http://schemas.microsoft.com/office/drawing/2014/main" val="701821555"/>
                    </a:ext>
                  </a:extLst>
                </a:gridCol>
                <a:gridCol w="7194842">
                  <a:extLst>
                    <a:ext uri="{9D8B030D-6E8A-4147-A177-3AD203B41FA5}">
                      <a16:colId xmlns:a16="http://schemas.microsoft.com/office/drawing/2014/main" val="2383693439"/>
                    </a:ext>
                  </a:extLst>
                </a:gridCol>
              </a:tblGrid>
              <a:tr h="732692">
                <a:tc>
                  <a:txBody>
                    <a:bodyPr/>
                    <a:lstStyle/>
                    <a:p>
                      <a:r>
                        <a:rPr lang="en-US" sz="2800"/>
                        <a:t>Business Feature</a:t>
                      </a:r>
                    </a:p>
                  </a:txBody>
                  <a:tcPr/>
                </a:tc>
                <a:tc>
                  <a:txBody>
                    <a:bodyPr/>
                    <a:lstStyle/>
                    <a:p>
                      <a:r>
                        <a:rPr lang="en-US" sz="2800"/>
                        <a:t>Plan</a:t>
                      </a:r>
                    </a:p>
                  </a:txBody>
                  <a:tcPr/>
                </a:tc>
                <a:extLst>
                  <a:ext uri="{0D108BD9-81ED-4DB2-BD59-A6C34878D82A}">
                    <a16:rowId xmlns:a16="http://schemas.microsoft.com/office/drawing/2014/main" val="2596832786"/>
                  </a:ext>
                </a:extLst>
              </a:tr>
              <a:tr h="1029729">
                <a:tc>
                  <a:txBody>
                    <a:bodyPr/>
                    <a:lstStyle/>
                    <a:p>
                      <a:r>
                        <a:rPr lang="en-US" sz="2400"/>
                        <a:t>Cost</a:t>
                      </a:r>
                    </a:p>
                  </a:txBody>
                  <a:tcPr/>
                </a:tc>
                <a:tc>
                  <a:txBody>
                    <a:bodyPr/>
                    <a:lstStyle/>
                    <a:p>
                      <a:pPr marL="0" marR="0" lvl="0" indent="0" algn="l">
                        <a:lnSpc>
                          <a:spcPct val="100000"/>
                        </a:lnSpc>
                        <a:spcBef>
                          <a:spcPts val="0"/>
                        </a:spcBef>
                        <a:spcAft>
                          <a:spcPts val="0"/>
                        </a:spcAft>
                        <a:buFont typeface="Arial"/>
                        <a:buChar char="•"/>
                      </a:pPr>
                      <a:r>
                        <a:rPr lang="en-US" sz="1600" b="0" i="0" u="none" strike="noStrike" noProof="0">
                          <a:latin typeface="Arial"/>
                        </a:rPr>
                        <a:t>  Instagram Advertising: $0.50-$0.95 per click </a:t>
                      </a:r>
                      <a:endParaRPr lang="en-US"/>
                    </a:p>
                    <a:p>
                      <a:pPr marL="0" marR="0" lvl="0" indent="0" algn="l">
                        <a:lnSpc>
                          <a:spcPct val="100000"/>
                        </a:lnSpc>
                        <a:spcBef>
                          <a:spcPts val="0"/>
                        </a:spcBef>
                        <a:spcAft>
                          <a:spcPts val="0"/>
                        </a:spcAft>
                        <a:buFont typeface="Arial"/>
                        <a:buChar char="•"/>
                      </a:pPr>
                      <a:r>
                        <a:rPr lang="en-US" sz="1600" b="0" i="0" u="none" strike="noStrike" noProof="0">
                          <a:latin typeface="Arial"/>
                        </a:rPr>
                        <a:t>  </a:t>
                      </a:r>
                      <a:r>
                        <a:rPr lang="en-US" sz="1600" b="0" i="0" u="none" strike="noStrike" noProof="0" err="1">
                          <a:latin typeface="Arial"/>
                        </a:rPr>
                        <a:t>TikTok</a:t>
                      </a:r>
                      <a:r>
                        <a:rPr lang="en-US" sz="1600" b="0" i="0" u="none" strike="noStrike" noProof="0">
                          <a:latin typeface="Arial"/>
                        </a:rPr>
                        <a:t> Advertising: $500 per 50, 000 views</a:t>
                      </a:r>
                    </a:p>
                    <a:p>
                      <a:pPr marL="0" lvl="0" indent="0" algn="l">
                        <a:lnSpc>
                          <a:spcPct val="100000"/>
                        </a:lnSpc>
                        <a:spcBef>
                          <a:spcPts val="0"/>
                        </a:spcBef>
                        <a:spcAft>
                          <a:spcPts val="0"/>
                        </a:spcAft>
                        <a:buFont typeface="Arial"/>
                        <a:buChar char="•"/>
                      </a:pPr>
                      <a:r>
                        <a:rPr lang="en-US" sz="1600" b="0" i="0" u="none" strike="noStrike" noProof="0">
                          <a:latin typeface="Arial"/>
                        </a:rPr>
                        <a:t>  Website Domain Name: $5-$10 per month</a:t>
                      </a:r>
                      <a:endParaRPr lang="en-US"/>
                    </a:p>
                  </a:txBody>
                  <a:tcPr/>
                </a:tc>
                <a:extLst>
                  <a:ext uri="{0D108BD9-81ED-4DB2-BD59-A6C34878D82A}">
                    <a16:rowId xmlns:a16="http://schemas.microsoft.com/office/drawing/2014/main" val="2610559081"/>
                  </a:ext>
                </a:extLst>
              </a:tr>
              <a:tr h="732692">
                <a:tc>
                  <a:txBody>
                    <a:bodyPr/>
                    <a:lstStyle/>
                    <a:p>
                      <a:r>
                        <a:rPr lang="en-US" sz="2400"/>
                        <a:t>Business Type</a:t>
                      </a:r>
                    </a:p>
                  </a:txBody>
                  <a:tcPr/>
                </a:tc>
                <a:tc>
                  <a:txBody>
                    <a:bodyPr/>
                    <a:lstStyle/>
                    <a:p>
                      <a:pPr marL="171450" indent="-171450">
                        <a:buFont typeface="Arial"/>
                        <a:buChar char="•"/>
                      </a:pPr>
                      <a:r>
                        <a:rPr lang="en-US" sz="1600"/>
                        <a:t>Non-Profit</a:t>
                      </a:r>
                    </a:p>
                    <a:p>
                      <a:pPr marL="171450" lvl="0" indent="-171450">
                        <a:buFont typeface="Arial"/>
                        <a:buChar char="•"/>
                      </a:pPr>
                      <a:r>
                        <a:rPr lang="en-US" sz="1600"/>
                        <a:t>Run with grants from various health organizations and donations</a:t>
                      </a:r>
                    </a:p>
                  </a:txBody>
                  <a:tcPr/>
                </a:tc>
                <a:extLst>
                  <a:ext uri="{0D108BD9-81ED-4DB2-BD59-A6C34878D82A}">
                    <a16:rowId xmlns:a16="http://schemas.microsoft.com/office/drawing/2014/main" val="1769019318"/>
                  </a:ext>
                </a:extLst>
              </a:tr>
              <a:tr h="732692">
                <a:tc>
                  <a:txBody>
                    <a:bodyPr/>
                    <a:lstStyle/>
                    <a:p>
                      <a:r>
                        <a:rPr lang="en-US" sz="2400"/>
                        <a:t>Cost Savings</a:t>
                      </a:r>
                    </a:p>
                  </a:txBody>
                  <a:tcPr/>
                </a:tc>
                <a:tc>
                  <a:txBody>
                    <a:bodyPr/>
                    <a:lstStyle/>
                    <a:p>
                      <a:pPr marL="171450" indent="-171450">
                        <a:buFont typeface="Arial"/>
                        <a:buChar char="•"/>
                      </a:pPr>
                      <a:r>
                        <a:rPr lang="en-US" sz="1600"/>
                        <a:t>Preventing future hospitalizations, job losses, deaths, long haul covid</a:t>
                      </a:r>
                    </a:p>
                    <a:p>
                      <a:pPr marL="171450" lvl="0" indent="-171450">
                        <a:buFont typeface="Arial"/>
                        <a:buChar char="•"/>
                      </a:pPr>
                      <a:r>
                        <a:rPr lang="en-US" sz="1600"/>
                        <a:t>2.7 billion in excess health care spending</a:t>
                      </a:r>
                    </a:p>
                    <a:p>
                      <a:pPr marL="171450" lvl="0" indent="-171450">
                        <a:buFont typeface="Arial"/>
                        <a:buChar char="•"/>
                      </a:pPr>
                      <a:r>
                        <a:rPr lang="en-US" sz="1600"/>
                        <a:t>5 billion lost productivity</a:t>
                      </a:r>
                    </a:p>
                    <a:p>
                      <a:pPr marL="171450" lvl="0" indent="-171450">
                        <a:buFont typeface="Arial"/>
                        <a:buChar char="•"/>
                      </a:pPr>
                      <a:r>
                        <a:rPr lang="en-US" sz="1600"/>
                        <a:t>Death Prevention – PRICELESS $$$$$$$$$</a:t>
                      </a:r>
                    </a:p>
                  </a:txBody>
                  <a:tcPr/>
                </a:tc>
                <a:extLst>
                  <a:ext uri="{0D108BD9-81ED-4DB2-BD59-A6C34878D82A}">
                    <a16:rowId xmlns:a16="http://schemas.microsoft.com/office/drawing/2014/main" val="701923112"/>
                  </a:ext>
                </a:extLst>
              </a:tr>
              <a:tr h="820615">
                <a:tc>
                  <a:txBody>
                    <a:bodyPr/>
                    <a:lstStyle/>
                    <a:p>
                      <a:r>
                        <a:rPr lang="en-US" sz="2400"/>
                        <a:t>Partnerships</a:t>
                      </a:r>
                    </a:p>
                  </a:txBody>
                  <a:tcPr/>
                </a:tc>
                <a:tc>
                  <a:txBody>
                    <a:bodyPr/>
                    <a:lstStyle/>
                    <a:p>
                      <a:pPr marL="171450" indent="-171450">
                        <a:buFont typeface="Arial"/>
                        <a:buChar char="•"/>
                      </a:pPr>
                      <a:r>
                        <a:rPr lang="en-US" sz="1600"/>
                        <a:t>Community Partners</a:t>
                      </a:r>
                    </a:p>
                    <a:p>
                      <a:pPr marL="171450" lvl="0" indent="-171450">
                        <a:buFont typeface="Arial"/>
                        <a:buChar char="•"/>
                      </a:pPr>
                      <a:r>
                        <a:rPr lang="en-US" sz="1600"/>
                        <a:t>Organizations (J&amp;J, school nurses, National PTA, etc.)</a:t>
                      </a:r>
                    </a:p>
                  </a:txBody>
                  <a:tcPr/>
                </a:tc>
                <a:extLst>
                  <a:ext uri="{0D108BD9-81ED-4DB2-BD59-A6C34878D82A}">
                    <a16:rowId xmlns:a16="http://schemas.microsoft.com/office/drawing/2014/main" val="1870019866"/>
                  </a:ext>
                </a:extLst>
              </a:tr>
            </a:tbl>
          </a:graphicData>
        </a:graphic>
      </p:graphicFrame>
      <p:sp>
        <p:nvSpPr>
          <p:cNvPr id="3" name="TextBox 2">
            <a:extLst>
              <a:ext uri="{FF2B5EF4-FFF2-40B4-BE49-F238E27FC236}">
                <a16:creationId xmlns:a16="http://schemas.microsoft.com/office/drawing/2014/main" id="{2E7ACA1F-9F82-4306-92AB-6C24F3C83F04}"/>
              </a:ext>
            </a:extLst>
          </p:cNvPr>
          <p:cNvSpPr txBox="1"/>
          <p:nvPr/>
        </p:nvSpPr>
        <p:spPr>
          <a:xfrm>
            <a:off x="11452698" y="95655"/>
            <a:ext cx="498534" cy="307777"/>
          </a:xfrm>
          <a:prstGeom prst="rect">
            <a:avLst/>
          </a:prstGeom>
          <a:noFill/>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algn="l"/>
            <a:r>
              <a:rPr lang="en-US" sz="2000">
                <a:solidFill>
                  <a:schemeClr val="tx2"/>
                </a:solidFill>
                <a:latin typeface="Arial"/>
                <a:ea typeface="Arial Unicode MS"/>
                <a:cs typeface="Arial Unicode MS"/>
              </a:rPr>
              <a:t>1.03</a:t>
            </a:r>
          </a:p>
        </p:txBody>
      </p:sp>
    </p:spTree>
    <p:extLst>
      <p:ext uri="{BB962C8B-B14F-4D97-AF65-F5344CB8AC3E}">
        <p14:creationId xmlns:p14="http://schemas.microsoft.com/office/powerpoint/2010/main" val="60881559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8EE07-1D39-6E44-96FD-8C46C92C6F7B}"/>
              </a:ext>
            </a:extLst>
          </p:cNvPr>
          <p:cNvSpPr>
            <a:spLocks noGrp="1"/>
          </p:cNvSpPr>
          <p:nvPr>
            <p:ph type="title"/>
          </p:nvPr>
        </p:nvSpPr>
        <p:spPr>
          <a:xfrm>
            <a:off x="648297" y="657500"/>
            <a:ext cx="2944324" cy="577081"/>
          </a:xfrm>
        </p:spPr>
        <p:txBody>
          <a:bodyPr/>
          <a:lstStyle/>
          <a:p>
            <a:r>
              <a:rPr lang="en-US">
                <a:solidFill>
                  <a:schemeClr val="accent1"/>
                </a:solidFill>
                <a:ea typeface="Arial Unicode MS"/>
                <a:cs typeface="Arial Unicode MS"/>
              </a:rPr>
              <a:t>Next Steps</a:t>
            </a:r>
            <a:endParaRPr lang="en-US">
              <a:solidFill>
                <a:schemeClr val="accent1"/>
              </a:solidFill>
            </a:endParaRPr>
          </a:p>
        </p:txBody>
      </p:sp>
      <p:sp>
        <p:nvSpPr>
          <p:cNvPr id="5" name="Slide Number Placeholder 4">
            <a:extLst>
              <a:ext uri="{FF2B5EF4-FFF2-40B4-BE49-F238E27FC236}">
                <a16:creationId xmlns:a16="http://schemas.microsoft.com/office/drawing/2014/main" id="{D5B6FB1F-B37A-5249-8B56-E6468F959A07}"/>
              </a:ext>
            </a:extLst>
          </p:cNvPr>
          <p:cNvSpPr>
            <a:spLocks noGrp="1"/>
          </p:cNvSpPr>
          <p:nvPr>
            <p:ph type="sldNum" sz="quarter" idx="4"/>
          </p:nvPr>
        </p:nvSpPr>
        <p:spPr/>
        <p:txBody>
          <a:bodyPr/>
          <a:lstStyle/>
          <a:p>
            <a:fld id="{AD816501-AAE5-214E-B100-00C3DC5F5E3F}" type="slidenum">
              <a:rPr lang="en-US" smtClean="0"/>
              <a:pPr/>
              <a:t>7</a:t>
            </a:fld>
            <a:endParaRPr lang="en-US"/>
          </a:p>
        </p:txBody>
      </p:sp>
      <p:pic>
        <p:nvPicPr>
          <p:cNvPr id="7" name="Picture 7" descr="Logo&#10;&#10;Description automatically generated">
            <a:extLst>
              <a:ext uri="{FF2B5EF4-FFF2-40B4-BE49-F238E27FC236}">
                <a16:creationId xmlns:a16="http://schemas.microsoft.com/office/drawing/2014/main" id="{F4308014-02C6-4141-B7DC-35FCCCE25E9A}"/>
              </a:ext>
            </a:extLst>
          </p:cNvPr>
          <p:cNvPicPr>
            <a:picLocks noChangeAspect="1"/>
          </p:cNvPicPr>
          <p:nvPr/>
        </p:nvPicPr>
        <p:blipFill>
          <a:blip r:embed="rId3"/>
          <a:stretch>
            <a:fillRect/>
          </a:stretch>
        </p:blipFill>
        <p:spPr>
          <a:xfrm>
            <a:off x="9309700" y="3332405"/>
            <a:ext cx="1959174" cy="1940761"/>
          </a:xfrm>
          <a:prstGeom prst="rect">
            <a:avLst/>
          </a:prstGeom>
        </p:spPr>
      </p:pic>
      <p:pic>
        <p:nvPicPr>
          <p:cNvPr id="4" name="Picture 5" descr="A picture containing text, room, vector graphics&#10;&#10;Description automatically generated">
            <a:extLst>
              <a:ext uri="{FF2B5EF4-FFF2-40B4-BE49-F238E27FC236}">
                <a16:creationId xmlns:a16="http://schemas.microsoft.com/office/drawing/2014/main" id="{E82CACD0-36D5-4112-A89B-FF3A4D494EAA}"/>
              </a:ext>
            </a:extLst>
          </p:cNvPr>
          <p:cNvPicPr>
            <a:picLocks noChangeAspect="1"/>
          </p:cNvPicPr>
          <p:nvPr/>
        </p:nvPicPr>
        <p:blipFill>
          <a:blip r:embed="rId4"/>
          <a:stretch>
            <a:fillRect/>
          </a:stretch>
        </p:blipFill>
        <p:spPr>
          <a:xfrm>
            <a:off x="7156071" y="1304241"/>
            <a:ext cx="4068417" cy="1470367"/>
          </a:xfrm>
          <a:prstGeom prst="rect">
            <a:avLst/>
          </a:prstGeom>
        </p:spPr>
      </p:pic>
      <p:sp>
        <p:nvSpPr>
          <p:cNvPr id="6" name="Content Placeholder 3">
            <a:extLst>
              <a:ext uri="{FF2B5EF4-FFF2-40B4-BE49-F238E27FC236}">
                <a16:creationId xmlns:a16="http://schemas.microsoft.com/office/drawing/2014/main" id="{DBCDBAEF-C8E0-4DBB-BE42-89D5C9BDF41E}"/>
              </a:ext>
            </a:extLst>
          </p:cNvPr>
          <p:cNvSpPr txBox="1">
            <a:spLocks/>
          </p:cNvSpPr>
          <p:nvPr/>
        </p:nvSpPr>
        <p:spPr>
          <a:xfrm>
            <a:off x="804108" y="1424197"/>
            <a:ext cx="6190908" cy="3894942"/>
          </a:xfrm>
          <a:prstGeom prst="rect">
            <a:avLst/>
          </a:prstGeom>
        </p:spPr>
        <p:txBody>
          <a:bodyPr lIns="91440" tIns="45720" rIns="91440" bIns="45720" anchor="t"/>
          <a:lstStyle>
            <a:lvl1pPr marL="228600" indent="-228600" algn="l" rtl="0" eaLnBrk="1" fontAlgn="base" hangingPunct="1">
              <a:lnSpc>
                <a:spcPct val="100000"/>
              </a:lnSpc>
              <a:spcBef>
                <a:spcPts val="1800"/>
              </a:spcBef>
              <a:spcAft>
                <a:spcPct val="0"/>
              </a:spcAft>
              <a:buClr>
                <a:srgbClr val="63666A"/>
              </a:buClr>
              <a:buSzPct val="100000"/>
              <a:buFont typeface="Arial" pitchFamily="-65" charset="0"/>
              <a:buChar char="•"/>
              <a:defRPr sz="2500">
                <a:solidFill>
                  <a:schemeClr val="tx2"/>
                </a:solidFill>
                <a:latin typeface="+mn-lt"/>
                <a:ea typeface="Arial Unicode MS" pitchFamily="-65" charset="0"/>
                <a:cs typeface="Arial Unicode MS" pitchFamily="-65" charset="0"/>
                <a:sym typeface="Arial" pitchFamily="-65" charset="0"/>
              </a:defRPr>
            </a:lvl1pPr>
            <a:lvl2pPr marL="457200" indent="-228600" algn="l" rtl="0" eaLnBrk="1" fontAlgn="base" hangingPunct="1">
              <a:lnSpc>
                <a:spcPct val="100000"/>
              </a:lnSpc>
              <a:spcBef>
                <a:spcPts val="0"/>
              </a:spcBef>
              <a:spcAft>
                <a:spcPct val="0"/>
              </a:spcAft>
              <a:buClr>
                <a:srgbClr val="63666A"/>
              </a:buClr>
              <a:buSzPct val="100000"/>
              <a:buFont typeface="Arial" pitchFamily="-65" charset="0"/>
              <a:buChar char="–"/>
              <a:defRPr sz="2000">
                <a:solidFill>
                  <a:schemeClr val="tx2"/>
                </a:solidFill>
                <a:latin typeface="+mn-lt"/>
                <a:ea typeface="Arial Unicode MS" pitchFamily="-65" charset="0"/>
                <a:cs typeface="Arial Unicode MS" pitchFamily="-65" charset="0"/>
                <a:sym typeface="Arial" pitchFamily="-65" charset="0"/>
              </a:defRPr>
            </a:lvl2pPr>
            <a:lvl3pPr marL="731520" indent="-201168" algn="l" rtl="0" eaLnBrk="1" fontAlgn="base" hangingPunct="1">
              <a:lnSpc>
                <a:spcPct val="100000"/>
              </a:lnSpc>
              <a:spcBef>
                <a:spcPts val="0"/>
              </a:spcBef>
              <a:spcAft>
                <a:spcPct val="0"/>
              </a:spcAft>
              <a:buClr>
                <a:srgbClr val="63666A"/>
              </a:buClr>
              <a:buSzPct val="100000"/>
              <a:buFont typeface="Arial" pitchFamily="-65" charset="0"/>
              <a:buChar char="•"/>
              <a:defRPr sz="1800">
                <a:solidFill>
                  <a:schemeClr val="tx2"/>
                </a:solidFill>
                <a:latin typeface="+mn-lt"/>
                <a:ea typeface="Arial Unicode MS" pitchFamily="-65" charset="0"/>
                <a:cs typeface="Arial Unicode MS" pitchFamily="-65" charset="0"/>
                <a:sym typeface="Arial" pitchFamily="-65" charset="0"/>
              </a:defRPr>
            </a:lvl3pPr>
            <a:lvl4pPr marL="1097280" indent="-201168" algn="l" rtl="0" eaLnBrk="1" fontAlgn="base" hangingPunct="1">
              <a:lnSpc>
                <a:spcPct val="100000"/>
              </a:lnSpc>
              <a:spcBef>
                <a:spcPts val="0"/>
              </a:spcBef>
              <a:spcAft>
                <a:spcPct val="0"/>
              </a:spcAft>
              <a:buClr>
                <a:srgbClr val="63666A"/>
              </a:buClr>
              <a:buSzPct val="100000"/>
              <a:buFont typeface="Arial" pitchFamily="-65" charset="0"/>
              <a:buChar char="–"/>
              <a:defRPr sz="1500">
                <a:solidFill>
                  <a:schemeClr val="tx2"/>
                </a:solidFill>
                <a:latin typeface="+mn-lt"/>
                <a:ea typeface="Arial Unicode MS" pitchFamily="-65" charset="0"/>
                <a:cs typeface="Arial Unicode MS" pitchFamily="-65" charset="0"/>
                <a:sym typeface="Arial" pitchFamily="-65" charset="0"/>
              </a:defRPr>
            </a:lvl4pPr>
            <a:lvl5pPr marL="1487964" indent="-191135" algn="l" rtl="0" eaLnBrk="1" fontAlgn="base" hangingPunct="1">
              <a:lnSpc>
                <a:spcPct val="100000"/>
              </a:lnSpc>
              <a:spcBef>
                <a:spcPts val="0"/>
              </a:spcBef>
              <a:spcAft>
                <a:spcPct val="0"/>
              </a:spcAft>
              <a:buClr>
                <a:srgbClr val="63666A"/>
              </a:buClr>
              <a:buSzPct val="100000"/>
              <a:buFont typeface="Arial" pitchFamily="-65" charset="0"/>
              <a:buChar char="»"/>
              <a:defRPr sz="1300">
                <a:solidFill>
                  <a:schemeClr val="tx2"/>
                </a:solidFill>
                <a:latin typeface="+mn-lt"/>
                <a:ea typeface="Arial Unicode MS" pitchFamily="-65" charset="0"/>
                <a:cs typeface="Arial Unicode MS" pitchFamily="-65" charset="0"/>
                <a:sym typeface="Arial" pitchFamily="-65" charset="0"/>
              </a:defRPr>
            </a:lvl5pPr>
            <a:lvl6pPr marL="1776223"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6pPr>
            <a:lvl7pPr marL="2064259"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7pPr>
            <a:lvl8pPr marL="2352295"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8pPr>
            <a:lvl9pPr marL="2640331"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9pPr>
          </a:lstStyle>
          <a:p>
            <a:pPr marL="342900" indent="-342900" defTabSz="914400">
              <a:lnSpc>
                <a:spcPct val="150000"/>
              </a:lnSpc>
              <a:spcBef>
                <a:spcPct val="0"/>
              </a:spcBef>
              <a:buFont typeface="Arial,Sans-Serif"/>
              <a:buChar char="•"/>
            </a:pPr>
            <a:r>
              <a:rPr lang="en-US" sz="2800" kern="0">
                <a:ea typeface="Arial Unicode MS"/>
                <a:cs typeface="Arial"/>
              </a:rPr>
              <a:t>Scaling the website to reach a wider range of youth</a:t>
            </a:r>
            <a:endParaRPr lang="en-US" sz="2800" kern="0">
              <a:ea typeface="+mn-lt"/>
              <a:cs typeface="+mn-lt"/>
            </a:endParaRPr>
          </a:p>
          <a:p>
            <a:pPr marL="342900" indent="-342900" defTabSz="914400">
              <a:lnSpc>
                <a:spcPct val="150000"/>
              </a:lnSpc>
              <a:spcBef>
                <a:spcPct val="0"/>
              </a:spcBef>
              <a:buFont typeface="Arial,Sans-Serif"/>
              <a:buChar char="•"/>
            </a:pPr>
            <a:r>
              <a:rPr lang="en-US" sz="2800" kern="0">
                <a:ea typeface="Arial Unicode MS"/>
                <a:cs typeface="Arial"/>
              </a:rPr>
              <a:t>Connecting with local organizations for grants and support </a:t>
            </a:r>
            <a:endParaRPr lang="en-US" sz="2800" kern="0">
              <a:ea typeface="+mn-lt"/>
              <a:cs typeface="+mn-lt"/>
            </a:endParaRPr>
          </a:p>
          <a:p>
            <a:pPr marL="342900" indent="-342900" defTabSz="914400">
              <a:lnSpc>
                <a:spcPct val="150000"/>
              </a:lnSpc>
              <a:spcBef>
                <a:spcPct val="0"/>
              </a:spcBef>
              <a:buFont typeface="Arial,Sans-Serif"/>
              <a:buChar char="•"/>
            </a:pPr>
            <a:r>
              <a:rPr lang="en-US" sz="2800" kern="0">
                <a:ea typeface="Arial Unicode MS"/>
                <a:cs typeface="Arial"/>
              </a:rPr>
              <a:t>Advertising on social media via influencers</a:t>
            </a:r>
            <a:endParaRPr lang="en-US"/>
          </a:p>
          <a:p>
            <a:pPr marL="0" indent="0" defTabSz="914400">
              <a:buFont typeface="Arial" pitchFamily="-65" charset="0"/>
              <a:buNone/>
            </a:pPr>
            <a:r>
              <a:rPr lang="en-US" sz="600" kern="0">
                <a:solidFill>
                  <a:schemeClr val="bg1"/>
                </a:solidFill>
                <a:ea typeface="Arial Unicode MS"/>
                <a:cs typeface="Arial Unicode MS"/>
              </a:rPr>
              <a:t>j</a:t>
            </a:r>
          </a:p>
        </p:txBody>
      </p:sp>
      <p:pic>
        <p:nvPicPr>
          <p:cNvPr id="13" name="Picture 13">
            <a:extLst>
              <a:ext uri="{FF2B5EF4-FFF2-40B4-BE49-F238E27FC236}">
                <a16:creationId xmlns:a16="http://schemas.microsoft.com/office/drawing/2014/main" id="{5DCCB12F-5814-4942-B8C8-5C7C13D3D6DF}"/>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7199510" y="3335001"/>
            <a:ext cx="1653040" cy="1940042"/>
          </a:xfrm>
          <a:prstGeom prst="rect">
            <a:avLst/>
          </a:prstGeom>
        </p:spPr>
      </p:pic>
      <p:sp>
        <p:nvSpPr>
          <p:cNvPr id="14" name="TextBox 13">
            <a:extLst>
              <a:ext uri="{FF2B5EF4-FFF2-40B4-BE49-F238E27FC236}">
                <a16:creationId xmlns:a16="http://schemas.microsoft.com/office/drawing/2014/main" id="{1F64BDF1-EA7A-4595-A901-194DF4F40FE6}"/>
              </a:ext>
            </a:extLst>
          </p:cNvPr>
          <p:cNvSpPr txBox="1"/>
          <p:nvPr/>
        </p:nvSpPr>
        <p:spPr>
          <a:xfrm>
            <a:off x="7199510" y="5319538"/>
            <a:ext cx="1653040" cy="234070"/>
          </a:xfrm>
          <a:prstGeom prst="rect">
            <a:avLst/>
          </a:prstGeom>
        </p:spPr>
        <p:txBody>
          <a:bodyPr>
            <a:normAutofit fontScale="25000" lnSpcReduction="20000"/>
          </a:bodyPr>
          <a:lstStyle/>
          <a:p>
            <a:r>
              <a:rPr lang="en-US">
                <a:hlinkClick r:id="rId6"/>
              </a:rPr>
              <a:t>This Photo</a:t>
            </a:r>
            <a:r>
              <a:rPr lang="en-US"/>
              <a:t> by Unknown author is licensed under </a:t>
            </a:r>
            <a:r>
              <a:rPr lang="en-US">
                <a:hlinkClick r:id="rId7"/>
              </a:rPr>
              <a:t>CC BY-SA-NC</a:t>
            </a:r>
            <a:r>
              <a:rPr lang="en-US"/>
              <a:t>.</a:t>
            </a:r>
          </a:p>
        </p:txBody>
      </p:sp>
      <p:sp>
        <p:nvSpPr>
          <p:cNvPr id="3" name="TextBox 2">
            <a:extLst>
              <a:ext uri="{FF2B5EF4-FFF2-40B4-BE49-F238E27FC236}">
                <a16:creationId xmlns:a16="http://schemas.microsoft.com/office/drawing/2014/main" id="{98715390-0322-4969-B12C-7894713F2D62}"/>
              </a:ext>
            </a:extLst>
          </p:cNvPr>
          <p:cNvSpPr txBox="1"/>
          <p:nvPr/>
        </p:nvSpPr>
        <p:spPr>
          <a:xfrm>
            <a:off x="11452698" y="95655"/>
            <a:ext cx="498534" cy="307777"/>
          </a:xfrm>
          <a:prstGeom prst="rect">
            <a:avLst/>
          </a:prstGeom>
          <a:noFill/>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algn="l"/>
            <a:r>
              <a:rPr lang="en-US" sz="2000">
                <a:solidFill>
                  <a:schemeClr val="tx2"/>
                </a:solidFill>
                <a:latin typeface="Arial"/>
                <a:ea typeface="Arial Unicode MS"/>
                <a:cs typeface="Arial Unicode MS"/>
              </a:rPr>
              <a:t>1.03</a:t>
            </a:r>
          </a:p>
        </p:txBody>
      </p:sp>
    </p:spTree>
    <p:extLst>
      <p:ext uri="{BB962C8B-B14F-4D97-AF65-F5344CB8AC3E}">
        <p14:creationId xmlns:p14="http://schemas.microsoft.com/office/powerpoint/2010/main" val="146361488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2D2C5EF-17F3-9B45-9F0C-0BA2C27E00A2}"/>
              </a:ext>
            </a:extLst>
          </p:cNvPr>
          <p:cNvSpPr>
            <a:spLocks noGrp="1"/>
          </p:cNvSpPr>
          <p:nvPr>
            <p:ph type="sldNum" sz="quarter" idx="4"/>
          </p:nvPr>
        </p:nvSpPr>
        <p:spPr/>
        <p:txBody>
          <a:bodyPr/>
          <a:lstStyle/>
          <a:p>
            <a:fld id="{AD816501-AAE5-214E-B100-00C3DC5F5E3F}" type="slidenum">
              <a:rPr lang="en-US" smtClean="0"/>
              <a:pPr/>
              <a:t>8</a:t>
            </a:fld>
            <a:endParaRPr lang="en-US"/>
          </a:p>
        </p:txBody>
      </p:sp>
      <p:sp>
        <p:nvSpPr>
          <p:cNvPr id="12" name="TextBox 11">
            <a:extLst>
              <a:ext uri="{FF2B5EF4-FFF2-40B4-BE49-F238E27FC236}">
                <a16:creationId xmlns:a16="http://schemas.microsoft.com/office/drawing/2014/main" id="{7B15C9B6-CE96-4CCD-A4DD-F963F5B051B1}"/>
              </a:ext>
            </a:extLst>
          </p:cNvPr>
          <p:cNvSpPr txBox="1"/>
          <p:nvPr/>
        </p:nvSpPr>
        <p:spPr>
          <a:xfrm>
            <a:off x="246" y="3186596"/>
            <a:ext cx="3560781" cy="246221"/>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1600" b="1">
                <a:solidFill>
                  <a:schemeClr val="tx2"/>
                </a:solidFill>
                <a:latin typeface="Arial"/>
                <a:ea typeface="Arial Unicode MS"/>
                <a:cs typeface="Arial Unicode MS"/>
              </a:rPr>
              <a:t>Beth Mitchell</a:t>
            </a:r>
            <a:endParaRPr lang="en-US" sz="1400">
              <a:solidFill>
                <a:schemeClr val="tx2"/>
              </a:solidFill>
            </a:endParaRPr>
          </a:p>
        </p:txBody>
      </p:sp>
      <p:sp>
        <p:nvSpPr>
          <p:cNvPr id="13" name="TextBox 12">
            <a:extLst>
              <a:ext uri="{FF2B5EF4-FFF2-40B4-BE49-F238E27FC236}">
                <a16:creationId xmlns:a16="http://schemas.microsoft.com/office/drawing/2014/main" id="{2A4644A2-6EDB-4B53-8671-B7E656DFF439}"/>
              </a:ext>
            </a:extLst>
          </p:cNvPr>
          <p:cNvSpPr txBox="1"/>
          <p:nvPr/>
        </p:nvSpPr>
        <p:spPr>
          <a:xfrm>
            <a:off x="2803997" y="3184186"/>
            <a:ext cx="3560781" cy="246221"/>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1600" b="1">
                <a:solidFill>
                  <a:schemeClr val="tx2"/>
                </a:solidFill>
                <a:latin typeface="Arial"/>
                <a:ea typeface="Arial Unicode MS"/>
                <a:cs typeface="Arial Unicode MS"/>
              </a:rPr>
              <a:t>Laura </a:t>
            </a:r>
            <a:r>
              <a:rPr lang="en-US" sz="1600" b="1" err="1">
                <a:solidFill>
                  <a:schemeClr val="tx2"/>
                </a:solidFill>
                <a:latin typeface="Arial"/>
                <a:ea typeface="Arial Unicode MS"/>
                <a:cs typeface="Arial Unicode MS"/>
              </a:rPr>
              <a:t>Vancer</a:t>
            </a:r>
            <a:endParaRPr lang="en-US" sz="1600" b="1" err="1">
              <a:solidFill>
                <a:schemeClr val="tx2"/>
              </a:solidFill>
            </a:endParaRPr>
          </a:p>
        </p:txBody>
      </p:sp>
      <p:sp>
        <p:nvSpPr>
          <p:cNvPr id="14" name="TextBox 13">
            <a:extLst>
              <a:ext uri="{FF2B5EF4-FFF2-40B4-BE49-F238E27FC236}">
                <a16:creationId xmlns:a16="http://schemas.microsoft.com/office/drawing/2014/main" id="{11146DBD-7F9F-4FE2-9011-27C3B92DCCC0}"/>
              </a:ext>
            </a:extLst>
          </p:cNvPr>
          <p:cNvSpPr txBox="1"/>
          <p:nvPr/>
        </p:nvSpPr>
        <p:spPr>
          <a:xfrm>
            <a:off x="5678790" y="3186078"/>
            <a:ext cx="3560781" cy="246221"/>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1600" b="1">
                <a:solidFill>
                  <a:schemeClr val="tx2"/>
                </a:solidFill>
                <a:latin typeface="Arial"/>
                <a:ea typeface="Arial Unicode MS"/>
                <a:cs typeface="Arial Unicode MS"/>
              </a:rPr>
              <a:t>Susan Kelly BSN, RN</a:t>
            </a:r>
            <a:endParaRPr lang="en-US">
              <a:solidFill>
                <a:schemeClr val="tx2"/>
              </a:solidFill>
            </a:endParaRPr>
          </a:p>
        </p:txBody>
      </p:sp>
      <p:sp>
        <p:nvSpPr>
          <p:cNvPr id="15" name="TextBox 14">
            <a:extLst>
              <a:ext uri="{FF2B5EF4-FFF2-40B4-BE49-F238E27FC236}">
                <a16:creationId xmlns:a16="http://schemas.microsoft.com/office/drawing/2014/main" id="{0868CB38-D6A5-4BAF-91F3-EDBA9147AE1A}"/>
              </a:ext>
            </a:extLst>
          </p:cNvPr>
          <p:cNvSpPr txBox="1"/>
          <p:nvPr/>
        </p:nvSpPr>
        <p:spPr>
          <a:xfrm>
            <a:off x="6847357" y="5898861"/>
            <a:ext cx="3560781" cy="246221"/>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1600" b="1">
                <a:solidFill>
                  <a:schemeClr val="tx2"/>
                </a:solidFill>
                <a:latin typeface="Arial"/>
                <a:ea typeface="Arial Unicode MS"/>
                <a:cs typeface="Arial Unicode MS"/>
              </a:rPr>
              <a:t>Trinna Kirkland DNP</a:t>
            </a:r>
            <a:endParaRPr lang="en-US">
              <a:solidFill>
                <a:schemeClr val="tx2"/>
              </a:solidFill>
            </a:endParaRPr>
          </a:p>
        </p:txBody>
      </p:sp>
      <p:sp>
        <p:nvSpPr>
          <p:cNvPr id="16" name="TextBox 15">
            <a:extLst>
              <a:ext uri="{FF2B5EF4-FFF2-40B4-BE49-F238E27FC236}">
                <a16:creationId xmlns:a16="http://schemas.microsoft.com/office/drawing/2014/main" id="{1BDED26F-4AFD-42A5-A975-0EEFE5D25D5C}"/>
              </a:ext>
            </a:extLst>
          </p:cNvPr>
          <p:cNvSpPr txBox="1"/>
          <p:nvPr/>
        </p:nvSpPr>
        <p:spPr>
          <a:xfrm>
            <a:off x="2021494" y="5829124"/>
            <a:ext cx="3560781" cy="246221"/>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1600" b="1">
                <a:solidFill>
                  <a:schemeClr val="tx2"/>
                </a:solidFill>
                <a:latin typeface="Arial"/>
                <a:ea typeface="Arial Unicode MS"/>
                <a:cs typeface="Arial Unicode MS"/>
              </a:rPr>
              <a:t>Emely Padilla Duran</a:t>
            </a:r>
            <a:endParaRPr lang="en-US" sz="1400">
              <a:solidFill>
                <a:schemeClr val="tx2"/>
              </a:solidFill>
            </a:endParaRPr>
          </a:p>
        </p:txBody>
      </p:sp>
      <p:sp>
        <p:nvSpPr>
          <p:cNvPr id="17" name="TextBox 16">
            <a:extLst>
              <a:ext uri="{FF2B5EF4-FFF2-40B4-BE49-F238E27FC236}">
                <a16:creationId xmlns:a16="http://schemas.microsoft.com/office/drawing/2014/main" id="{736F8B38-BF90-4B5F-AC8B-9F38E8D4DA61}"/>
              </a:ext>
            </a:extLst>
          </p:cNvPr>
          <p:cNvSpPr txBox="1"/>
          <p:nvPr/>
        </p:nvSpPr>
        <p:spPr>
          <a:xfrm>
            <a:off x="8573339" y="3187569"/>
            <a:ext cx="3560781" cy="569387"/>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1600" b="1">
                <a:solidFill>
                  <a:schemeClr val="tx2"/>
                </a:solidFill>
                <a:latin typeface="Arial"/>
                <a:ea typeface="Arial Unicode MS"/>
                <a:cs typeface="Arial Unicode MS"/>
              </a:rPr>
              <a:t>Maria Paula Narvaez Cano</a:t>
            </a:r>
            <a:endParaRPr lang="en-US" sz="1600" b="1">
              <a:solidFill>
                <a:schemeClr val="tx2"/>
              </a:solidFill>
              <a:cs typeface="Arial Unicode MS"/>
            </a:endParaRPr>
          </a:p>
          <a:p>
            <a:pPr algn="ctr"/>
            <a:endParaRPr lang="en-US" sz="1400">
              <a:solidFill>
                <a:schemeClr val="tx2"/>
              </a:solidFill>
            </a:endParaRPr>
          </a:p>
        </p:txBody>
      </p:sp>
      <p:pic>
        <p:nvPicPr>
          <p:cNvPr id="4" name="Picture 5">
            <a:extLst>
              <a:ext uri="{FF2B5EF4-FFF2-40B4-BE49-F238E27FC236}">
                <a16:creationId xmlns:a16="http://schemas.microsoft.com/office/drawing/2014/main" id="{74F79DF9-0373-48B1-B4C4-E8DC7A2F66B0}"/>
              </a:ext>
            </a:extLst>
          </p:cNvPr>
          <p:cNvPicPr>
            <a:picLocks noChangeAspect="1"/>
          </p:cNvPicPr>
          <p:nvPr/>
        </p:nvPicPr>
        <p:blipFill>
          <a:blip r:embed="rId2"/>
          <a:stretch>
            <a:fillRect/>
          </a:stretch>
        </p:blipFill>
        <p:spPr>
          <a:xfrm>
            <a:off x="6613270" y="1385363"/>
            <a:ext cx="1711336" cy="1692105"/>
          </a:xfrm>
          <a:prstGeom prst="rect">
            <a:avLst/>
          </a:prstGeom>
        </p:spPr>
      </p:pic>
      <p:pic>
        <p:nvPicPr>
          <p:cNvPr id="3" name="Imagen 5">
            <a:extLst>
              <a:ext uri="{FF2B5EF4-FFF2-40B4-BE49-F238E27FC236}">
                <a16:creationId xmlns:a16="http://schemas.microsoft.com/office/drawing/2014/main" id="{5E098962-AFE2-4952-8B12-BAE662C5DEA9}"/>
              </a:ext>
            </a:extLst>
          </p:cNvPr>
          <p:cNvPicPr>
            <a:picLocks noChangeAspect="1"/>
          </p:cNvPicPr>
          <p:nvPr/>
        </p:nvPicPr>
        <p:blipFill rotWithShape="1">
          <a:blip r:embed="rId3"/>
          <a:srcRect t="13934" r="1205" b="820"/>
          <a:stretch/>
        </p:blipFill>
        <p:spPr>
          <a:xfrm>
            <a:off x="9540986" y="1416931"/>
            <a:ext cx="1362634" cy="1697178"/>
          </a:xfrm>
          <a:prstGeom prst="rect">
            <a:avLst/>
          </a:prstGeom>
        </p:spPr>
      </p:pic>
      <p:pic>
        <p:nvPicPr>
          <p:cNvPr id="8" name="Picture 8">
            <a:extLst>
              <a:ext uri="{FF2B5EF4-FFF2-40B4-BE49-F238E27FC236}">
                <a16:creationId xmlns:a16="http://schemas.microsoft.com/office/drawing/2014/main" id="{675AB8F8-EFC4-4E98-9667-C2A398668B76}"/>
              </a:ext>
            </a:extLst>
          </p:cNvPr>
          <p:cNvPicPr>
            <a:picLocks noChangeAspect="1"/>
          </p:cNvPicPr>
          <p:nvPr/>
        </p:nvPicPr>
        <p:blipFill rotWithShape="1">
          <a:blip r:embed="rId4"/>
          <a:srcRect t="26904" b="5584"/>
          <a:stretch/>
        </p:blipFill>
        <p:spPr>
          <a:xfrm>
            <a:off x="908766" y="1448702"/>
            <a:ext cx="1807442" cy="1630831"/>
          </a:xfrm>
          <a:prstGeom prst="rect">
            <a:avLst/>
          </a:prstGeom>
        </p:spPr>
      </p:pic>
      <p:pic>
        <p:nvPicPr>
          <p:cNvPr id="9" name="Picture 3" descr="A picture containing person, sky, outdoor&#10;&#10;Description automatically generated">
            <a:extLst>
              <a:ext uri="{FF2B5EF4-FFF2-40B4-BE49-F238E27FC236}">
                <a16:creationId xmlns:a16="http://schemas.microsoft.com/office/drawing/2014/main" id="{16330FA5-6FB4-4A6B-8B6A-6B17FF5FDC96}"/>
              </a:ext>
            </a:extLst>
          </p:cNvPr>
          <p:cNvPicPr>
            <a:picLocks noChangeAspect="1"/>
          </p:cNvPicPr>
          <p:nvPr/>
        </p:nvPicPr>
        <p:blipFill>
          <a:blip r:embed="rId5"/>
          <a:stretch>
            <a:fillRect/>
          </a:stretch>
        </p:blipFill>
        <p:spPr>
          <a:xfrm>
            <a:off x="2949220" y="3550976"/>
            <a:ext cx="1642641" cy="2158399"/>
          </a:xfrm>
          <a:prstGeom prst="rect">
            <a:avLst/>
          </a:prstGeom>
        </p:spPr>
      </p:pic>
      <p:pic>
        <p:nvPicPr>
          <p:cNvPr id="6" name="Picture 6">
            <a:extLst>
              <a:ext uri="{FF2B5EF4-FFF2-40B4-BE49-F238E27FC236}">
                <a16:creationId xmlns:a16="http://schemas.microsoft.com/office/drawing/2014/main" id="{5B30FC84-850B-413A-AFC6-BFA13F0B6272}"/>
              </a:ext>
            </a:extLst>
          </p:cNvPr>
          <p:cNvPicPr>
            <a:picLocks noChangeAspect="1"/>
          </p:cNvPicPr>
          <p:nvPr/>
        </p:nvPicPr>
        <p:blipFill rotWithShape="1">
          <a:blip r:embed="rId6"/>
          <a:srcRect l="29793" t="-506" r="295" b="-395"/>
          <a:stretch/>
        </p:blipFill>
        <p:spPr>
          <a:xfrm>
            <a:off x="3808379" y="1417157"/>
            <a:ext cx="1561136" cy="1694942"/>
          </a:xfrm>
          <a:prstGeom prst="rect">
            <a:avLst/>
          </a:prstGeom>
        </p:spPr>
      </p:pic>
      <p:pic>
        <p:nvPicPr>
          <p:cNvPr id="7" name="Picture 9">
            <a:extLst>
              <a:ext uri="{FF2B5EF4-FFF2-40B4-BE49-F238E27FC236}">
                <a16:creationId xmlns:a16="http://schemas.microsoft.com/office/drawing/2014/main" id="{47FBB308-DDDD-4C5F-8453-E970B75B30F6}"/>
              </a:ext>
            </a:extLst>
          </p:cNvPr>
          <p:cNvPicPr>
            <a:picLocks noChangeAspect="1"/>
          </p:cNvPicPr>
          <p:nvPr/>
        </p:nvPicPr>
        <p:blipFill rotWithShape="1">
          <a:blip r:embed="rId7"/>
          <a:srcRect l="604" t="15385" r="-906" b="24056"/>
          <a:stretch/>
        </p:blipFill>
        <p:spPr>
          <a:xfrm>
            <a:off x="7609357" y="3518451"/>
            <a:ext cx="1823588" cy="2378768"/>
          </a:xfrm>
          <a:prstGeom prst="rect">
            <a:avLst/>
          </a:prstGeom>
        </p:spPr>
      </p:pic>
      <p:sp>
        <p:nvSpPr>
          <p:cNvPr id="10" name="Title 1">
            <a:extLst>
              <a:ext uri="{FF2B5EF4-FFF2-40B4-BE49-F238E27FC236}">
                <a16:creationId xmlns:a16="http://schemas.microsoft.com/office/drawing/2014/main" id="{CBBB29EB-1009-49C3-8C00-692B3BA99307}"/>
              </a:ext>
            </a:extLst>
          </p:cNvPr>
          <p:cNvSpPr txBox="1">
            <a:spLocks/>
          </p:cNvSpPr>
          <p:nvPr/>
        </p:nvSpPr>
        <p:spPr bwMode="auto">
          <a:xfrm>
            <a:off x="907361" y="524545"/>
            <a:ext cx="7138137" cy="1154162"/>
          </a:xfrm>
          <a:prstGeom prst="rect">
            <a:avLst/>
          </a:prstGeom>
          <a:noFill/>
          <a:ln w="12700">
            <a:noFill/>
            <a:miter lim="800000"/>
            <a:headEnd/>
            <a:tailEnd/>
          </a:ln>
        </p:spPr>
        <p:txBody>
          <a:bodyPr vert="horz" wrap="square" lIns="0" tIns="0" rIns="0" bIns="0" numCol="1" anchor="t" anchorCtr="0" compatLnSpc="1">
            <a:prstTxWarp prst="textNoShape">
              <a:avLst/>
            </a:prstTxWarp>
            <a:spAutoFit/>
          </a:bodyPr>
          <a:lstStyle>
            <a:lvl1pPr algn="l" rtl="0" eaLnBrk="1" fontAlgn="base" hangingPunct="1">
              <a:lnSpc>
                <a:spcPct val="100000"/>
              </a:lnSpc>
              <a:spcBef>
                <a:spcPct val="0"/>
              </a:spcBef>
              <a:spcAft>
                <a:spcPct val="0"/>
              </a:spcAft>
              <a:defRPr sz="3750" b="1" baseline="0">
                <a:solidFill>
                  <a:schemeClr val="tx1"/>
                </a:solidFill>
                <a:latin typeface="+mj-lt"/>
                <a:ea typeface="Arial Unicode MS" pitchFamily="-65" charset="0"/>
                <a:cs typeface="Arial Unicode MS" pitchFamily="-65" charset="0"/>
                <a:sym typeface="Arial" pitchFamily="-65" charset="0"/>
              </a:defRPr>
            </a:lvl1pPr>
            <a:lvl2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2pPr>
            <a:lvl3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3pPr>
            <a:lvl4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4pPr>
            <a:lvl5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5pPr>
            <a:lvl6pPr marL="288036"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6pPr>
            <a:lvl7pPr marL="576072"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7pPr>
            <a:lvl8pPr marL="864108"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8pPr>
            <a:lvl9pPr marL="1152144"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9pPr>
          </a:lstStyle>
          <a:p>
            <a:pPr defTabSz="914400"/>
            <a:r>
              <a:rPr lang="en-US" kern="0">
                <a:solidFill>
                  <a:schemeClr val="accent6"/>
                </a:solidFill>
                <a:ea typeface="Arial Unicode MS"/>
                <a:cs typeface="Arial"/>
              </a:rPr>
              <a:t>Misinformation Soldiers</a:t>
            </a:r>
            <a:br>
              <a:rPr lang="en-US" kern="0"/>
            </a:br>
            <a:endParaRPr lang="en-US" kern="0">
              <a:solidFill>
                <a:schemeClr val="accent1"/>
              </a:solidFill>
            </a:endParaRPr>
          </a:p>
        </p:txBody>
      </p:sp>
      <p:sp>
        <p:nvSpPr>
          <p:cNvPr id="2" name="TextBox 1">
            <a:extLst>
              <a:ext uri="{FF2B5EF4-FFF2-40B4-BE49-F238E27FC236}">
                <a16:creationId xmlns:a16="http://schemas.microsoft.com/office/drawing/2014/main" id="{40B7AF9E-9336-4900-BDE5-E4F8AB2AD693}"/>
              </a:ext>
            </a:extLst>
          </p:cNvPr>
          <p:cNvSpPr txBox="1"/>
          <p:nvPr/>
        </p:nvSpPr>
        <p:spPr>
          <a:xfrm>
            <a:off x="11452698" y="95655"/>
            <a:ext cx="498534" cy="307777"/>
          </a:xfrm>
          <a:prstGeom prst="rect">
            <a:avLst/>
          </a:prstGeom>
          <a:noFill/>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algn="l"/>
            <a:r>
              <a:rPr lang="en-US" sz="2000">
                <a:solidFill>
                  <a:schemeClr val="tx2"/>
                </a:solidFill>
                <a:latin typeface="Arial"/>
                <a:ea typeface="Arial Unicode MS"/>
                <a:cs typeface="Arial Unicode MS"/>
              </a:rPr>
              <a:t>1.03</a:t>
            </a:r>
          </a:p>
        </p:txBody>
      </p:sp>
    </p:spTree>
    <p:extLst>
      <p:ext uri="{BB962C8B-B14F-4D97-AF65-F5344CB8AC3E}">
        <p14:creationId xmlns:p14="http://schemas.microsoft.com/office/powerpoint/2010/main" val="2648020247"/>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PROJECT_OPEN" val="0"/>
  <p:tag name="ARTICULATE_SLIDE_COUNT" val="6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title, bullets">
  <a:themeElements>
    <a:clrScheme name="NurseHack">
      <a:dk1>
        <a:srgbClr val="212121"/>
      </a:dk1>
      <a:lt1>
        <a:srgbClr val="FFFFFF"/>
      </a:lt1>
      <a:dk2>
        <a:srgbClr val="63666A"/>
      </a:dk2>
      <a:lt2>
        <a:srgbClr val="F4F4F4"/>
      </a:lt2>
      <a:accent1>
        <a:srgbClr val="0420AC"/>
      </a:accent1>
      <a:accent2>
        <a:srgbClr val="0BDCC7"/>
      </a:accent2>
      <a:accent3>
        <a:srgbClr val="FE375D"/>
      </a:accent3>
      <a:accent4>
        <a:srgbClr val="FECB54"/>
      </a:accent4>
      <a:accent5>
        <a:srgbClr val="0097B3"/>
      </a:accent5>
      <a:accent6>
        <a:srgbClr val="E33E91"/>
      </a:accent6>
      <a:hlink>
        <a:srgbClr val="FF8A70"/>
      </a:hlink>
      <a:folHlink>
        <a:srgbClr val="888B8D"/>
      </a:folHlink>
    </a:clrScheme>
    <a:fontScheme name="Title &amp; Bullets">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2700" cap="flat" cmpd="sng" algn="ctr">
          <a:noFill/>
          <a:prstDash val="solid"/>
          <a:round/>
          <a:headEnd type="none" w="med" len="med"/>
          <a:tailEnd type="none" w="med" len="med"/>
        </a:ln>
        <a:effectLst/>
      </a:spPr>
      <a:bodyPr vert="horz" wrap="square" lIns="91440" tIns="45720" rIns="91440" bIns="45720" numCol="1" rtlCol="0"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sz="3200" b="0" i="0" u="none" strike="noStrike" cap="none" normalizeH="0" baseline="0" dirty="0" err="1" smtClean="0">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defRPr>
        </a:defPPr>
      </a:lstStyle>
    </a:spDef>
    <a:lnDef>
      <a:spPr bwMode="auto">
        <a:solidFill>
          <a:srgbClr val="C0C0C0"/>
        </a:solidFill>
        <a:ln w="12700" cap="flat" cmpd="sng" algn="ctr">
          <a:solidFill>
            <a:schemeClr val="tx2"/>
          </a:solidFill>
          <a:prstDash val="solid"/>
          <a:round/>
          <a:headEnd type="none" w="med" len="med"/>
          <a:tailEnd type="none" w="med" len="med"/>
        </a:ln>
        <a:effectLst/>
      </a:spPr>
      <a:bodyPr/>
      <a:lstStyle/>
    </a:lnDef>
    <a:txDef>
      <a:spPr>
        <a:noFill/>
      </a:spPr>
      <a:bodyPr wrap="none" lIns="0" tIns="0" rIns="0" bIns="0" rtlCol="0">
        <a:spAutoFit/>
      </a:bodyPr>
      <a:lstStyle>
        <a:defPPr algn="l">
          <a:defRPr sz="2000" dirty="0" err="1" smtClean="0">
            <a:solidFill>
              <a:schemeClr val="tx2"/>
            </a:solidFill>
          </a:defRPr>
        </a:defPPr>
      </a:lstStyle>
    </a:txDef>
  </a:objectDefaults>
  <a:extraClrSchemeLst>
    <a:extraClrScheme>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JJ Powerpoint Full Screen Version Editable Template_jnjcorporateppttemplatefullscreen190404_updated colors1.potx" id="{49A1F123-1D79-4996-AC46-4A97ED96C357}" vid="{85603846-5EE6-4AB5-9660-DD8D8C006C4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00169298A3BE84CB4D0CA0E22B29DCD" ma:contentTypeVersion="12" ma:contentTypeDescription="Create a new document." ma:contentTypeScope="" ma:versionID="b5b8f6143b92c8625255cb4a7449e5e2">
  <xsd:schema xmlns:xsd="http://www.w3.org/2001/XMLSchema" xmlns:xs="http://www.w3.org/2001/XMLSchema" xmlns:p="http://schemas.microsoft.com/office/2006/metadata/properties" xmlns:ns2="c9eb48b0-55c0-4136-9a14-95a4b93c410d" xmlns:ns3="cd127e96-09a0-4747-8627-828af7202ae3" targetNamespace="http://schemas.microsoft.com/office/2006/metadata/properties" ma:root="true" ma:fieldsID="282cedc90c93cbff5349c8245aae7d12" ns2:_="" ns3:_="">
    <xsd:import namespace="c9eb48b0-55c0-4136-9a14-95a4b93c410d"/>
    <xsd:import namespace="cd127e96-09a0-4747-8627-828af7202ae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LengthInSeconds" minOccurs="0"/>
                <xsd:element ref="ns3:SharedWithUsers" minOccurs="0"/>
                <xsd:element ref="ns3:SharedWithDetails"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9eb48b0-55c0-4136-9a14-95a4b93c410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Length (seconds)" ma:internalName="MediaLengthInSeconds" ma:readOnly="true">
      <xsd:simpleType>
        <xsd:restriction base="dms:Unknow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cd127e96-09a0-4747-8627-828af7202ae3"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FE76D1B-7EF8-4927-A7CE-A75F58E67789}">
  <ds:schemaRefs>
    <ds:schemaRef ds:uri="http://schemas.microsoft.com/sharepoint/v3/contenttype/forms"/>
  </ds:schemaRefs>
</ds:datastoreItem>
</file>

<file path=customXml/itemProps2.xml><?xml version="1.0" encoding="utf-8"?>
<ds:datastoreItem xmlns:ds="http://schemas.openxmlformats.org/officeDocument/2006/customXml" ds:itemID="{67EC7A8A-7D08-4760-936A-753DCD997A1A}">
  <ds:schemaRefs>
    <ds:schemaRef ds:uri="c9eb48b0-55c0-4136-9a14-95a4b93c410d"/>
    <ds:schemaRef ds:uri="cd127e96-09a0-4747-8627-828af7202ae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28450B4A-2B4F-4F35-A800-4859234D6DF4}">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
  <TotalTime>0</TotalTime>
  <Words>812</Words>
  <Application>Microsoft Macintosh PowerPoint</Application>
  <PresentationFormat>Widescreen</PresentationFormat>
  <Paragraphs>129</Paragraphs>
  <Slides>8</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Arial,Sans-Serif</vt:lpstr>
      <vt:lpstr>Calibri</vt:lpstr>
      <vt:lpstr>Georgia</vt:lpstr>
      <vt:lpstr>title, bullets</vt:lpstr>
      <vt:lpstr>EMELY IS NOT ALONE</vt:lpstr>
      <vt:lpstr>The Problem</vt:lpstr>
      <vt:lpstr>Educating with Facts</vt:lpstr>
      <vt:lpstr>Currently Available Solutions</vt:lpstr>
      <vt:lpstr>Our Solution</vt:lpstr>
      <vt:lpstr>Business Model/Plan</vt:lpstr>
      <vt:lpstr>Next Steps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joanna K</dc:creator>
  <cp:lastModifiedBy>Elizabeth Mitchell</cp:lastModifiedBy>
  <cp:revision>2</cp:revision>
  <cp:lastPrinted>2019-05-07T17:58:44Z</cp:lastPrinted>
  <dcterms:created xsi:type="dcterms:W3CDTF">2018-06-06T22:07:20Z</dcterms:created>
  <dcterms:modified xsi:type="dcterms:W3CDTF">2021-05-16T14:42:55Z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E40D5C6E-48BC-455D-AD7F-5E9A3C8688FC</vt:lpwstr>
  </property>
  <property fmtid="{D5CDD505-2E9C-101B-9397-08002B2CF9AE}" pid="3" name="ArticulatePath">
    <vt:lpwstr>JJ Powerpoint Full Screen Version Editable Template_jnjcorporateppttemplatefullscreen190404</vt:lpwstr>
  </property>
  <property fmtid="{D5CDD505-2E9C-101B-9397-08002B2CF9AE}" pid="4" name="ContentTypeId">
    <vt:lpwstr>0x010100300169298A3BE84CB4D0CA0E22B29DCD</vt:lpwstr>
  </property>
</Properties>
</file>

<file path=docProps/thumbnail.jpeg>
</file>